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6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30" y="3190"/>
            <a:ext cx="4790944" cy="102769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46689" y="4143090"/>
            <a:ext cx="639462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15D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15D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15D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1203" y="173399"/>
            <a:ext cx="7946796" cy="98428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15D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7596" y="1666068"/>
            <a:ext cx="13652806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15D3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043" y="2789536"/>
            <a:ext cx="14664055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3598560"/>
            <a:ext cx="10426065" cy="414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775">
                <a:solidFill>
                  <a:srgbClr val="915E64"/>
                </a:solidFill>
              </a:rPr>
              <a:t>Movie </a:t>
            </a:r>
            <a:r>
              <a:rPr dirty="0" spc="780">
                <a:solidFill>
                  <a:srgbClr val="915E64"/>
                </a:solidFill>
              </a:rPr>
              <a:t> </a:t>
            </a:r>
            <a:r>
              <a:rPr dirty="0" spc="565">
                <a:solidFill>
                  <a:srgbClr val="915E64"/>
                </a:solidFill>
              </a:rPr>
              <a:t>R</a:t>
            </a:r>
            <a:r>
              <a:rPr dirty="0" spc="545">
                <a:solidFill>
                  <a:srgbClr val="915E64"/>
                </a:solidFill>
              </a:rPr>
              <a:t>e</a:t>
            </a:r>
            <a:r>
              <a:rPr dirty="0" spc="390">
                <a:solidFill>
                  <a:srgbClr val="915E64"/>
                </a:solidFill>
              </a:rPr>
              <a:t>c</a:t>
            </a:r>
            <a:r>
              <a:rPr dirty="0" spc="170">
                <a:solidFill>
                  <a:srgbClr val="915E64"/>
                </a:solidFill>
              </a:rPr>
              <a:t>o</a:t>
            </a:r>
            <a:r>
              <a:rPr dirty="0" spc="365">
                <a:solidFill>
                  <a:srgbClr val="915E64"/>
                </a:solidFill>
              </a:rPr>
              <a:t>mm</a:t>
            </a:r>
            <a:r>
              <a:rPr dirty="0" spc="545">
                <a:solidFill>
                  <a:srgbClr val="915E64"/>
                </a:solidFill>
              </a:rPr>
              <a:t>e</a:t>
            </a:r>
            <a:r>
              <a:rPr dirty="0" spc="-10">
                <a:solidFill>
                  <a:srgbClr val="915E64"/>
                </a:solidFill>
              </a:rPr>
              <a:t>n</a:t>
            </a:r>
            <a:r>
              <a:rPr dirty="0" spc="215">
                <a:solidFill>
                  <a:srgbClr val="915E64"/>
                </a:solidFill>
              </a:rPr>
              <a:t>d</a:t>
            </a:r>
            <a:r>
              <a:rPr dirty="0" spc="1050">
                <a:solidFill>
                  <a:srgbClr val="915E64"/>
                </a:solidFill>
              </a:rPr>
              <a:t>a</a:t>
            </a:r>
            <a:r>
              <a:rPr dirty="0" spc="1880">
                <a:solidFill>
                  <a:srgbClr val="915E64"/>
                </a:solidFill>
              </a:rPr>
              <a:t>t</a:t>
            </a:r>
            <a:r>
              <a:rPr dirty="0" spc="105">
                <a:solidFill>
                  <a:srgbClr val="915E64"/>
                </a:solidFill>
              </a:rPr>
              <a:t>i</a:t>
            </a:r>
            <a:r>
              <a:rPr dirty="0" spc="170">
                <a:solidFill>
                  <a:srgbClr val="915E64"/>
                </a:solidFill>
              </a:rPr>
              <a:t>o</a:t>
            </a:r>
            <a:r>
              <a:rPr dirty="0" spc="-5">
                <a:solidFill>
                  <a:srgbClr val="915E64"/>
                </a:solidFill>
              </a:rPr>
              <a:t>n  </a:t>
            </a:r>
            <a:r>
              <a:rPr dirty="0" spc="690">
                <a:solidFill>
                  <a:srgbClr val="915E64"/>
                </a:solidFill>
              </a:rPr>
              <a:t>System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9111" y="0"/>
            <a:ext cx="6360795" cy="3085465"/>
            <a:chOff x="1029111" y="0"/>
            <a:chExt cx="6360795" cy="3085465"/>
          </a:xfrm>
        </p:grpSpPr>
        <p:sp>
          <p:nvSpPr>
            <p:cNvPr id="4" name="object 4"/>
            <p:cNvSpPr/>
            <p:nvPr/>
          </p:nvSpPr>
          <p:spPr>
            <a:xfrm>
              <a:off x="1029106" y="11"/>
              <a:ext cx="5572125" cy="2733675"/>
            </a:xfrm>
            <a:custGeom>
              <a:avLst/>
              <a:gdLst/>
              <a:ahLst/>
              <a:cxnLst/>
              <a:rect l="l" t="t" r="r" b="b"/>
              <a:pathLst>
                <a:path w="5572125" h="2733675">
                  <a:moveTo>
                    <a:pt x="5571718" y="0"/>
                  </a:moveTo>
                  <a:lnTo>
                    <a:pt x="5279618" y="0"/>
                  </a:lnTo>
                  <a:lnTo>
                    <a:pt x="5279618" y="411162"/>
                  </a:lnTo>
                  <a:lnTo>
                    <a:pt x="5279618" y="464070"/>
                  </a:lnTo>
                  <a:lnTo>
                    <a:pt x="5275186" y="464070"/>
                  </a:lnTo>
                  <a:lnTo>
                    <a:pt x="5275186" y="513283"/>
                  </a:lnTo>
                  <a:lnTo>
                    <a:pt x="5279618" y="513283"/>
                  </a:lnTo>
                  <a:lnTo>
                    <a:pt x="5279618" y="541312"/>
                  </a:lnTo>
                  <a:lnTo>
                    <a:pt x="5279618" y="2476068"/>
                  </a:lnTo>
                  <a:lnTo>
                    <a:pt x="5275186" y="2476068"/>
                  </a:lnTo>
                  <a:lnTo>
                    <a:pt x="5275186" y="2525268"/>
                  </a:lnTo>
                  <a:lnTo>
                    <a:pt x="5279618" y="2525268"/>
                  </a:lnTo>
                  <a:lnTo>
                    <a:pt x="5279618" y="2586482"/>
                  </a:lnTo>
                  <a:lnTo>
                    <a:pt x="5275186" y="2586482"/>
                  </a:lnTo>
                  <a:lnTo>
                    <a:pt x="5275186" y="2587993"/>
                  </a:lnTo>
                  <a:lnTo>
                    <a:pt x="5271414" y="2603639"/>
                  </a:lnTo>
                  <a:lnTo>
                    <a:pt x="5260911" y="2617139"/>
                  </a:lnTo>
                  <a:lnTo>
                    <a:pt x="5244897" y="2627668"/>
                  </a:lnTo>
                  <a:lnTo>
                    <a:pt x="5224602" y="2634399"/>
                  </a:lnTo>
                  <a:lnTo>
                    <a:pt x="5224602" y="2635186"/>
                  </a:lnTo>
                  <a:lnTo>
                    <a:pt x="5216118" y="2636456"/>
                  </a:lnTo>
                  <a:lnTo>
                    <a:pt x="4873218" y="2636456"/>
                  </a:lnTo>
                  <a:lnTo>
                    <a:pt x="4847818" y="2632646"/>
                  </a:lnTo>
                  <a:lnTo>
                    <a:pt x="4822418" y="2622270"/>
                  </a:lnTo>
                  <a:lnTo>
                    <a:pt x="4809718" y="2606827"/>
                  </a:lnTo>
                  <a:lnTo>
                    <a:pt x="4797018" y="2587891"/>
                  </a:lnTo>
                  <a:lnTo>
                    <a:pt x="4797018" y="2456078"/>
                  </a:lnTo>
                  <a:lnTo>
                    <a:pt x="4809718" y="2437142"/>
                  </a:lnTo>
                  <a:lnTo>
                    <a:pt x="4822418" y="2421699"/>
                  </a:lnTo>
                  <a:lnTo>
                    <a:pt x="4847818" y="2411311"/>
                  </a:lnTo>
                  <a:lnTo>
                    <a:pt x="4873218" y="2407513"/>
                  </a:lnTo>
                  <a:lnTo>
                    <a:pt x="4947399" y="2407513"/>
                  </a:lnTo>
                  <a:lnTo>
                    <a:pt x="5172748" y="2407513"/>
                  </a:lnTo>
                  <a:lnTo>
                    <a:pt x="5216118" y="2407513"/>
                  </a:lnTo>
                  <a:lnTo>
                    <a:pt x="5224602" y="2408783"/>
                  </a:lnTo>
                  <a:lnTo>
                    <a:pt x="5224602" y="2409723"/>
                  </a:lnTo>
                  <a:lnTo>
                    <a:pt x="5235270" y="2412568"/>
                  </a:lnTo>
                  <a:lnTo>
                    <a:pt x="5245011" y="2416467"/>
                  </a:lnTo>
                  <a:lnTo>
                    <a:pt x="5253672" y="2421331"/>
                  </a:lnTo>
                  <a:lnTo>
                    <a:pt x="5261089" y="2427071"/>
                  </a:lnTo>
                  <a:lnTo>
                    <a:pt x="5271325" y="2427071"/>
                  </a:lnTo>
                  <a:lnTo>
                    <a:pt x="5279618" y="2437142"/>
                  </a:lnTo>
                  <a:lnTo>
                    <a:pt x="5279618" y="2090394"/>
                  </a:lnTo>
                  <a:lnTo>
                    <a:pt x="5266918" y="2105837"/>
                  </a:lnTo>
                  <a:lnTo>
                    <a:pt x="5241518" y="2116226"/>
                  </a:lnTo>
                  <a:lnTo>
                    <a:pt x="5216118" y="2120023"/>
                  </a:lnTo>
                  <a:lnTo>
                    <a:pt x="4873218" y="2120023"/>
                  </a:lnTo>
                  <a:lnTo>
                    <a:pt x="4847818" y="2116226"/>
                  </a:lnTo>
                  <a:lnTo>
                    <a:pt x="4822418" y="2105837"/>
                  </a:lnTo>
                  <a:lnTo>
                    <a:pt x="4809718" y="2090394"/>
                  </a:lnTo>
                  <a:lnTo>
                    <a:pt x="4797018" y="2071458"/>
                  </a:lnTo>
                  <a:lnTo>
                    <a:pt x="4797018" y="1939645"/>
                  </a:lnTo>
                  <a:lnTo>
                    <a:pt x="4809718" y="1920709"/>
                  </a:lnTo>
                  <a:lnTo>
                    <a:pt x="4822418" y="1905266"/>
                  </a:lnTo>
                  <a:lnTo>
                    <a:pt x="4847818" y="1894890"/>
                  </a:lnTo>
                  <a:lnTo>
                    <a:pt x="4873218" y="1891080"/>
                  </a:lnTo>
                  <a:lnTo>
                    <a:pt x="4947399" y="1891080"/>
                  </a:lnTo>
                  <a:lnTo>
                    <a:pt x="5172748" y="1891093"/>
                  </a:lnTo>
                  <a:lnTo>
                    <a:pt x="5216118" y="1891080"/>
                  </a:lnTo>
                  <a:lnTo>
                    <a:pt x="5241518" y="1894890"/>
                  </a:lnTo>
                  <a:lnTo>
                    <a:pt x="5266918" y="1905266"/>
                  </a:lnTo>
                  <a:lnTo>
                    <a:pt x="5279618" y="1920709"/>
                  </a:lnTo>
                  <a:lnTo>
                    <a:pt x="5279618" y="1574177"/>
                  </a:lnTo>
                  <a:lnTo>
                    <a:pt x="5266918" y="1589608"/>
                  </a:lnTo>
                  <a:lnTo>
                    <a:pt x="5241518" y="1599996"/>
                  </a:lnTo>
                  <a:lnTo>
                    <a:pt x="5216118" y="1603806"/>
                  </a:lnTo>
                  <a:lnTo>
                    <a:pt x="4873218" y="1603806"/>
                  </a:lnTo>
                  <a:lnTo>
                    <a:pt x="4847818" y="1599996"/>
                  </a:lnTo>
                  <a:lnTo>
                    <a:pt x="4822418" y="1589608"/>
                  </a:lnTo>
                  <a:lnTo>
                    <a:pt x="4809718" y="1574177"/>
                  </a:lnTo>
                  <a:lnTo>
                    <a:pt x="4797018" y="1555242"/>
                  </a:lnTo>
                  <a:lnTo>
                    <a:pt x="4797018" y="1423428"/>
                  </a:lnTo>
                  <a:lnTo>
                    <a:pt x="4809718" y="1404493"/>
                  </a:lnTo>
                  <a:lnTo>
                    <a:pt x="4822418" y="1389049"/>
                  </a:lnTo>
                  <a:lnTo>
                    <a:pt x="4847818" y="1378661"/>
                  </a:lnTo>
                  <a:lnTo>
                    <a:pt x="4873218" y="1374863"/>
                  </a:lnTo>
                  <a:lnTo>
                    <a:pt x="4947399" y="1374863"/>
                  </a:lnTo>
                  <a:lnTo>
                    <a:pt x="5172748" y="1374863"/>
                  </a:lnTo>
                  <a:lnTo>
                    <a:pt x="5216118" y="1374863"/>
                  </a:lnTo>
                  <a:lnTo>
                    <a:pt x="5241518" y="1378661"/>
                  </a:lnTo>
                  <a:lnTo>
                    <a:pt x="5266918" y="1389049"/>
                  </a:lnTo>
                  <a:lnTo>
                    <a:pt x="5279618" y="1404493"/>
                  </a:lnTo>
                  <a:lnTo>
                    <a:pt x="5279618" y="973366"/>
                  </a:lnTo>
                  <a:lnTo>
                    <a:pt x="5275186" y="973366"/>
                  </a:lnTo>
                  <a:lnTo>
                    <a:pt x="5275186" y="1038834"/>
                  </a:lnTo>
                  <a:lnTo>
                    <a:pt x="5271770" y="1053706"/>
                  </a:lnTo>
                  <a:lnTo>
                    <a:pt x="5262245" y="1066673"/>
                  </a:lnTo>
                  <a:lnTo>
                    <a:pt x="5247665" y="1077048"/>
                  </a:lnTo>
                  <a:lnTo>
                    <a:pt x="5229085" y="1084148"/>
                  </a:lnTo>
                  <a:lnTo>
                    <a:pt x="5229085" y="1085430"/>
                  </a:lnTo>
                  <a:lnTo>
                    <a:pt x="5216118" y="1087374"/>
                  </a:lnTo>
                  <a:lnTo>
                    <a:pt x="4873218" y="1087374"/>
                  </a:lnTo>
                  <a:lnTo>
                    <a:pt x="4847818" y="1083564"/>
                  </a:lnTo>
                  <a:lnTo>
                    <a:pt x="4822418" y="1073175"/>
                  </a:lnTo>
                  <a:lnTo>
                    <a:pt x="4809718" y="1057744"/>
                  </a:lnTo>
                  <a:lnTo>
                    <a:pt x="4797018" y="1038809"/>
                  </a:lnTo>
                  <a:lnTo>
                    <a:pt x="4797018" y="906995"/>
                  </a:lnTo>
                  <a:lnTo>
                    <a:pt x="4809718" y="888047"/>
                  </a:lnTo>
                  <a:lnTo>
                    <a:pt x="4822418" y="872617"/>
                  </a:lnTo>
                  <a:lnTo>
                    <a:pt x="4847818" y="862228"/>
                  </a:lnTo>
                  <a:lnTo>
                    <a:pt x="4873218" y="858431"/>
                  </a:lnTo>
                  <a:lnTo>
                    <a:pt x="4947399" y="858431"/>
                  </a:lnTo>
                  <a:lnTo>
                    <a:pt x="5172748" y="858431"/>
                  </a:lnTo>
                  <a:lnTo>
                    <a:pt x="5216118" y="858431"/>
                  </a:lnTo>
                  <a:lnTo>
                    <a:pt x="5241518" y="862228"/>
                  </a:lnTo>
                  <a:lnTo>
                    <a:pt x="5266194" y="872324"/>
                  </a:lnTo>
                  <a:lnTo>
                    <a:pt x="5254041" y="872324"/>
                  </a:lnTo>
                  <a:lnTo>
                    <a:pt x="5262892" y="879538"/>
                  </a:lnTo>
                  <a:lnTo>
                    <a:pt x="5269535" y="887882"/>
                  </a:lnTo>
                  <a:lnTo>
                    <a:pt x="5273726" y="897102"/>
                  </a:lnTo>
                  <a:lnTo>
                    <a:pt x="5275173" y="907008"/>
                  </a:lnTo>
                  <a:lnTo>
                    <a:pt x="5275173" y="921537"/>
                  </a:lnTo>
                  <a:lnTo>
                    <a:pt x="5279618" y="921537"/>
                  </a:lnTo>
                  <a:lnTo>
                    <a:pt x="5279618" y="541312"/>
                  </a:lnTo>
                  <a:lnTo>
                    <a:pt x="5266918" y="556742"/>
                  </a:lnTo>
                  <a:lnTo>
                    <a:pt x="5243754" y="566216"/>
                  </a:lnTo>
                  <a:lnTo>
                    <a:pt x="5234203" y="566216"/>
                  </a:lnTo>
                  <a:lnTo>
                    <a:pt x="5234203" y="568236"/>
                  </a:lnTo>
                  <a:lnTo>
                    <a:pt x="5216118" y="570941"/>
                  </a:lnTo>
                  <a:lnTo>
                    <a:pt x="5172748" y="570941"/>
                  </a:lnTo>
                  <a:lnTo>
                    <a:pt x="4947399" y="570941"/>
                  </a:lnTo>
                  <a:lnTo>
                    <a:pt x="4873218" y="570941"/>
                  </a:lnTo>
                  <a:lnTo>
                    <a:pt x="4847818" y="567131"/>
                  </a:lnTo>
                  <a:lnTo>
                    <a:pt x="4822418" y="556742"/>
                  </a:lnTo>
                  <a:lnTo>
                    <a:pt x="4809718" y="541312"/>
                  </a:lnTo>
                  <a:lnTo>
                    <a:pt x="4797018" y="522376"/>
                  </a:lnTo>
                  <a:lnTo>
                    <a:pt x="4797018" y="390563"/>
                  </a:lnTo>
                  <a:lnTo>
                    <a:pt x="4809718" y="371627"/>
                  </a:lnTo>
                  <a:lnTo>
                    <a:pt x="4822418" y="356184"/>
                  </a:lnTo>
                  <a:lnTo>
                    <a:pt x="4847818" y="345795"/>
                  </a:lnTo>
                  <a:lnTo>
                    <a:pt x="4873218" y="341998"/>
                  </a:lnTo>
                  <a:lnTo>
                    <a:pt x="4947399" y="341998"/>
                  </a:lnTo>
                  <a:lnTo>
                    <a:pt x="5172748" y="341998"/>
                  </a:lnTo>
                  <a:lnTo>
                    <a:pt x="5216118" y="341998"/>
                  </a:lnTo>
                  <a:lnTo>
                    <a:pt x="5241518" y="345795"/>
                  </a:lnTo>
                  <a:lnTo>
                    <a:pt x="5266918" y="356184"/>
                  </a:lnTo>
                  <a:lnTo>
                    <a:pt x="5271655" y="361950"/>
                  </a:lnTo>
                  <a:lnTo>
                    <a:pt x="5261407" y="361950"/>
                  </a:lnTo>
                  <a:lnTo>
                    <a:pt x="5267210" y="368300"/>
                  </a:lnTo>
                  <a:lnTo>
                    <a:pt x="5271541" y="375246"/>
                  </a:lnTo>
                  <a:lnTo>
                    <a:pt x="5274246" y="382701"/>
                  </a:lnTo>
                  <a:lnTo>
                    <a:pt x="5275173" y="390575"/>
                  </a:lnTo>
                  <a:lnTo>
                    <a:pt x="5275173" y="411162"/>
                  </a:lnTo>
                  <a:lnTo>
                    <a:pt x="5279618" y="411162"/>
                  </a:lnTo>
                  <a:lnTo>
                    <a:pt x="5279618" y="0"/>
                  </a:lnTo>
                  <a:lnTo>
                    <a:pt x="5275186" y="0"/>
                  </a:lnTo>
                  <a:lnTo>
                    <a:pt x="5275186" y="5943"/>
                  </a:lnTo>
                  <a:lnTo>
                    <a:pt x="5271821" y="20688"/>
                  </a:lnTo>
                  <a:lnTo>
                    <a:pt x="5262435" y="33566"/>
                  </a:lnTo>
                  <a:lnTo>
                    <a:pt x="5248059" y="43903"/>
                  </a:lnTo>
                  <a:lnTo>
                    <a:pt x="5229720" y="51041"/>
                  </a:lnTo>
                  <a:lnTo>
                    <a:pt x="5229720" y="52476"/>
                  </a:lnTo>
                  <a:lnTo>
                    <a:pt x="5216118" y="54508"/>
                  </a:lnTo>
                  <a:lnTo>
                    <a:pt x="4873218" y="54508"/>
                  </a:lnTo>
                  <a:lnTo>
                    <a:pt x="4847818" y="50698"/>
                  </a:lnTo>
                  <a:lnTo>
                    <a:pt x="4822418" y="40309"/>
                  </a:lnTo>
                  <a:lnTo>
                    <a:pt x="4809718" y="24879"/>
                  </a:lnTo>
                  <a:lnTo>
                    <a:pt x="4797018" y="5943"/>
                  </a:lnTo>
                  <a:lnTo>
                    <a:pt x="4797018" y="0"/>
                  </a:lnTo>
                  <a:lnTo>
                    <a:pt x="4708118" y="0"/>
                  </a:lnTo>
                  <a:lnTo>
                    <a:pt x="4708118" y="2546261"/>
                  </a:lnTo>
                  <a:lnTo>
                    <a:pt x="4695418" y="2584145"/>
                  </a:lnTo>
                  <a:lnTo>
                    <a:pt x="4670018" y="2615006"/>
                  </a:lnTo>
                  <a:lnTo>
                    <a:pt x="4619218" y="2635783"/>
                  </a:lnTo>
                  <a:lnTo>
                    <a:pt x="4568418" y="2643403"/>
                  </a:lnTo>
                  <a:lnTo>
                    <a:pt x="1050518" y="2643403"/>
                  </a:lnTo>
                  <a:lnTo>
                    <a:pt x="999718" y="2635783"/>
                  </a:lnTo>
                  <a:lnTo>
                    <a:pt x="948918" y="2615006"/>
                  </a:lnTo>
                  <a:lnTo>
                    <a:pt x="923518" y="2584145"/>
                  </a:lnTo>
                  <a:lnTo>
                    <a:pt x="910818" y="2546261"/>
                  </a:lnTo>
                  <a:lnTo>
                    <a:pt x="910818" y="0"/>
                  </a:lnTo>
                  <a:lnTo>
                    <a:pt x="796518" y="0"/>
                  </a:lnTo>
                  <a:lnTo>
                    <a:pt x="796518" y="2580970"/>
                  </a:lnTo>
                  <a:lnTo>
                    <a:pt x="783818" y="2599906"/>
                  </a:lnTo>
                  <a:lnTo>
                    <a:pt x="771118" y="2615336"/>
                  </a:lnTo>
                  <a:lnTo>
                    <a:pt x="745718" y="2625725"/>
                  </a:lnTo>
                  <a:lnTo>
                    <a:pt x="720318" y="2629535"/>
                  </a:lnTo>
                  <a:lnTo>
                    <a:pt x="687882" y="2629535"/>
                  </a:lnTo>
                  <a:lnTo>
                    <a:pt x="456133" y="2629522"/>
                  </a:lnTo>
                  <a:lnTo>
                    <a:pt x="390118" y="2629535"/>
                  </a:lnTo>
                  <a:lnTo>
                    <a:pt x="352018" y="2625725"/>
                  </a:lnTo>
                  <a:lnTo>
                    <a:pt x="339318" y="2615336"/>
                  </a:lnTo>
                  <a:lnTo>
                    <a:pt x="313918" y="2599906"/>
                  </a:lnTo>
                  <a:lnTo>
                    <a:pt x="313918" y="2430208"/>
                  </a:lnTo>
                  <a:lnTo>
                    <a:pt x="339318" y="2414765"/>
                  </a:lnTo>
                  <a:lnTo>
                    <a:pt x="352018" y="2404389"/>
                  </a:lnTo>
                  <a:lnTo>
                    <a:pt x="390118" y="2400579"/>
                  </a:lnTo>
                  <a:lnTo>
                    <a:pt x="456133" y="2400579"/>
                  </a:lnTo>
                  <a:lnTo>
                    <a:pt x="687882" y="2400579"/>
                  </a:lnTo>
                  <a:lnTo>
                    <a:pt x="720318" y="2400579"/>
                  </a:lnTo>
                  <a:lnTo>
                    <a:pt x="745718" y="2404389"/>
                  </a:lnTo>
                  <a:lnTo>
                    <a:pt x="771118" y="2414765"/>
                  </a:lnTo>
                  <a:lnTo>
                    <a:pt x="783818" y="2430208"/>
                  </a:lnTo>
                  <a:lnTo>
                    <a:pt x="796518" y="2449144"/>
                  </a:lnTo>
                  <a:lnTo>
                    <a:pt x="796518" y="2064524"/>
                  </a:lnTo>
                  <a:lnTo>
                    <a:pt x="783818" y="2083460"/>
                  </a:lnTo>
                  <a:lnTo>
                    <a:pt x="771118" y="2098890"/>
                  </a:lnTo>
                  <a:lnTo>
                    <a:pt x="745718" y="2109279"/>
                  </a:lnTo>
                  <a:lnTo>
                    <a:pt x="720318" y="2113089"/>
                  </a:lnTo>
                  <a:lnTo>
                    <a:pt x="687882" y="2113089"/>
                  </a:lnTo>
                  <a:lnTo>
                    <a:pt x="456133" y="2113089"/>
                  </a:lnTo>
                  <a:lnTo>
                    <a:pt x="390118" y="2113089"/>
                  </a:lnTo>
                  <a:lnTo>
                    <a:pt x="352018" y="2109279"/>
                  </a:lnTo>
                  <a:lnTo>
                    <a:pt x="339318" y="2098890"/>
                  </a:lnTo>
                  <a:lnTo>
                    <a:pt x="313918" y="2083460"/>
                  </a:lnTo>
                  <a:lnTo>
                    <a:pt x="313918" y="1913775"/>
                  </a:lnTo>
                  <a:lnTo>
                    <a:pt x="339318" y="1898332"/>
                  </a:lnTo>
                  <a:lnTo>
                    <a:pt x="352018" y="1887943"/>
                  </a:lnTo>
                  <a:lnTo>
                    <a:pt x="390118" y="1884146"/>
                  </a:lnTo>
                  <a:lnTo>
                    <a:pt x="456133" y="1884146"/>
                  </a:lnTo>
                  <a:lnTo>
                    <a:pt x="687882" y="1884146"/>
                  </a:lnTo>
                  <a:lnTo>
                    <a:pt x="720318" y="1884146"/>
                  </a:lnTo>
                  <a:lnTo>
                    <a:pt x="745718" y="1887943"/>
                  </a:lnTo>
                  <a:lnTo>
                    <a:pt x="771118" y="1898332"/>
                  </a:lnTo>
                  <a:lnTo>
                    <a:pt x="783818" y="1913775"/>
                  </a:lnTo>
                  <a:lnTo>
                    <a:pt x="796518" y="1932711"/>
                  </a:lnTo>
                  <a:lnTo>
                    <a:pt x="796518" y="1548307"/>
                  </a:lnTo>
                  <a:lnTo>
                    <a:pt x="783818" y="1567243"/>
                  </a:lnTo>
                  <a:lnTo>
                    <a:pt x="771118" y="1582686"/>
                  </a:lnTo>
                  <a:lnTo>
                    <a:pt x="745718" y="1593062"/>
                  </a:lnTo>
                  <a:lnTo>
                    <a:pt x="720318" y="1596872"/>
                  </a:lnTo>
                  <a:lnTo>
                    <a:pt x="687882" y="1596872"/>
                  </a:lnTo>
                  <a:lnTo>
                    <a:pt x="456133" y="1596872"/>
                  </a:lnTo>
                  <a:lnTo>
                    <a:pt x="390118" y="1596872"/>
                  </a:lnTo>
                  <a:lnTo>
                    <a:pt x="352018" y="1593062"/>
                  </a:lnTo>
                  <a:lnTo>
                    <a:pt x="339318" y="1582686"/>
                  </a:lnTo>
                  <a:lnTo>
                    <a:pt x="313918" y="1567243"/>
                  </a:lnTo>
                  <a:lnTo>
                    <a:pt x="313918" y="1397558"/>
                  </a:lnTo>
                  <a:lnTo>
                    <a:pt x="339318" y="1382128"/>
                  </a:lnTo>
                  <a:lnTo>
                    <a:pt x="352018" y="1371739"/>
                  </a:lnTo>
                  <a:lnTo>
                    <a:pt x="390118" y="1367929"/>
                  </a:lnTo>
                  <a:lnTo>
                    <a:pt x="456133" y="1367929"/>
                  </a:lnTo>
                  <a:lnTo>
                    <a:pt x="687882" y="1367929"/>
                  </a:lnTo>
                  <a:lnTo>
                    <a:pt x="720318" y="1367929"/>
                  </a:lnTo>
                  <a:lnTo>
                    <a:pt x="745718" y="1371739"/>
                  </a:lnTo>
                  <a:lnTo>
                    <a:pt x="771118" y="1382128"/>
                  </a:lnTo>
                  <a:lnTo>
                    <a:pt x="783818" y="1397558"/>
                  </a:lnTo>
                  <a:lnTo>
                    <a:pt x="796518" y="1416494"/>
                  </a:lnTo>
                  <a:lnTo>
                    <a:pt x="796518" y="1031875"/>
                  </a:lnTo>
                  <a:lnTo>
                    <a:pt x="783818" y="1050810"/>
                  </a:lnTo>
                  <a:lnTo>
                    <a:pt x="771118" y="1066241"/>
                  </a:lnTo>
                  <a:lnTo>
                    <a:pt x="745718" y="1076642"/>
                  </a:lnTo>
                  <a:lnTo>
                    <a:pt x="720318" y="1080439"/>
                  </a:lnTo>
                  <a:lnTo>
                    <a:pt x="687882" y="1080439"/>
                  </a:lnTo>
                  <a:lnTo>
                    <a:pt x="456133" y="1080439"/>
                  </a:lnTo>
                  <a:lnTo>
                    <a:pt x="390118" y="1080439"/>
                  </a:lnTo>
                  <a:lnTo>
                    <a:pt x="352018" y="1076642"/>
                  </a:lnTo>
                  <a:lnTo>
                    <a:pt x="339318" y="1066241"/>
                  </a:lnTo>
                  <a:lnTo>
                    <a:pt x="313918" y="1050810"/>
                  </a:lnTo>
                  <a:lnTo>
                    <a:pt x="313918" y="881126"/>
                  </a:lnTo>
                  <a:lnTo>
                    <a:pt x="339318" y="865695"/>
                  </a:lnTo>
                  <a:lnTo>
                    <a:pt x="352018" y="855306"/>
                  </a:lnTo>
                  <a:lnTo>
                    <a:pt x="390118" y="851496"/>
                  </a:lnTo>
                  <a:lnTo>
                    <a:pt x="456133" y="851496"/>
                  </a:lnTo>
                  <a:lnTo>
                    <a:pt x="687882" y="851496"/>
                  </a:lnTo>
                  <a:lnTo>
                    <a:pt x="720318" y="851496"/>
                  </a:lnTo>
                  <a:lnTo>
                    <a:pt x="745718" y="855306"/>
                  </a:lnTo>
                  <a:lnTo>
                    <a:pt x="771118" y="865695"/>
                  </a:lnTo>
                  <a:lnTo>
                    <a:pt x="783818" y="881126"/>
                  </a:lnTo>
                  <a:lnTo>
                    <a:pt x="796518" y="900061"/>
                  </a:lnTo>
                  <a:lnTo>
                    <a:pt x="796518" y="515442"/>
                  </a:lnTo>
                  <a:lnTo>
                    <a:pt x="783818" y="534377"/>
                  </a:lnTo>
                  <a:lnTo>
                    <a:pt x="771118" y="549808"/>
                  </a:lnTo>
                  <a:lnTo>
                    <a:pt x="745718" y="560197"/>
                  </a:lnTo>
                  <a:lnTo>
                    <a:pt x="720318" y="564007"/>
                  </a:lnTo>
                  <a:lnTo>
                    <a:pt x="687882" y="564007"/>
                  </a:lnTo>
                  <a:lnTo>
                    <a:pt x="456133" y="564007"/>
                  </a:lnTo>
                  <a:lnTo>
                    <a:pt x="390118" y="564007"/>
                  </a:lnTo>
                  <a:lnTo>
                    <a:pt x="352018" y="560197"/>
                  </a:lnTo>
                  <a:lnTo>
                    <a:pt x="339318" y="549808"/>
                  </a:lnTo>
                  <a:lnTo>
                    <a:pt x="313918" y="534377"/>
                  </a:lnTo>
                  <a:lnTo>
                    <a:pt x="313918" y="364693"/>
                  </a:lnTo>
                  <a:lnTo>
                    <a:pt x="339318" y="349250"/>
                  </a:lnTo>
                  <a:lnTo>
                    <a:pt x="352018" y="338861"/>
                  </a:lnTo>
                  <a:lnTo>
                    <a:pt x="390118" y="335064"/>
                  </a:lnTo>
                  <a:lnTo>
                    <a:pt x="456133" y="335064"/>
                  </a:lnTo>
                  <a:lnTo>
                    <a:pt x="687882" y="335064"/>
                  </a:lnTo>
                  <a:lnTo>
                    <a:pt x="720318" y="335064"/>
                  </a:lnTo>
                  <a:lnTo>
                    <a:pt x="745718" y="338861"/>
                  </a:lnTo>
                  <a:lnTo>
                    <a:pt x="771118" y="349262"/>
                  </a:lnTo>
                  <a:lnTo>
                    <a:pt x="783818" y="364693"/>
                  </a:lnTo>
                  <a:lnTo>
                    <a:pt x="796518" y="383628"/>
                  </a:lnTo>
                  <a:lnTo>
                    <a:pt x="796518" y="0"/>
                  </a:lnTo>
                  <a:lnTo>
                    <a:pt x="783818" y="17945"/>
                  </a:lnTo>
                  <a:lnTo>
                    <a:pt x="771118" y="33375"/>
                  </a:lnTo>
                  <a:lnTo>
                    <a:pt x="745718" y="43776"/>
                  </a:lnTo>
                  <a:lnTo>
                    <a:pt x="720318" y="47574"/>
                  </a:lnTo>
                  <a:lnTo>
                    <a:pt x="687882" y="47574"/>
                  </a:lnTo>
                  <a:lnTo>
                    <a:pt x="456133" y="47574"/>
                  </a:lnTo>
                  <a:lnTo>
                    <a:pt x="390118" y="47574"/>
                  </a:lnTo>
                  <a:lnTo>
                    <a:pt x="352018" y="43776"/>
                  </a:lnTo>
                  <a:lnTo>
                    <a:pt x="339318" y="33375"/>
                  </a:lnTo>
                  <a:lnTo>
                    <a:pt x="313918" y="17945"/>
                  </a:lnTo>
                  <a:lnTo>
                    <a:pt x="313918" y="0"/>
                  </a:lnTo>
                  <a:lnTo>
                    <a:pt x="260553" y="0"/>
                  </a:lnTo>
                  <a:lnTo>
                    <a:pt x="9118" y="0"/>
                  </a:lnTo>
                  <a:lnTo>
                    <a:pt x="0" y="0"/>
                  </a:lnTo>
                  <a:lnTo>
                    <a:pt x="0" y="53606"/>
                  </a:lnTo>
                  <a:lnTo>
                    <a:pt x="9118" y="53606"/>
                  </a:lnTo>
                  <a:lnTo>
                    <a:pt x="9118" y="1308011"/>
                  </a:lnTo>
                  <a:lnTo>
                    <a:pt x="0" y="1308011"/>
                  </a:lnTo>
                  <a:lnTo>
                    <a:pt x="0" y="1371752"/>
                  </a:lnTo>
                  <a:lnTo>
                    <a:pt x="9118" y="1371752"/>
                  </a:lnTo>
                  <a:lnTo>
                    <a:pt x="9118" y="1405128"/>
                  </a:lnTo>
                  <a:lnTo>
                    <a:pt x="0" y="1405128"/>
                  </a:lnTo>
                  <a:lnTo>
                    <a:pt x="0" y="1468882"/>
                  </a:lnTo>
                  <a:lnTo>
                    <a:pt x="9118" y="1468882"/>
                  </a:lnTo>
                  <a:lnTo>
                    <a:pt x="9118" y="1498790"/>
                  </a:lnTo>
                  <a:lnTo>
                    <a:pt x="0" y="1498790"/>
                  </a:lnTo>
                  <a:lnTo>
                    <a:pt x="0" y="1596783"/>
                  </a:lnTo>
                  <a:lnTo>
                    <a:pt x="9118" y="1596783"/>
                  </a:lnTo>
                  <a:lnTo>
                    <a:pt x="9118" y="1738160"/>
                  </a:lnTo>
                  <a:lnTo>
                    <a:pt x="0" y="1738160"/>
                  </a:lnTo>
                  <a:lnTo>
                    <a:pt x="0" y="1801901"/>
                  </a:lnTo>
                  <a:lnTo>
                    <a:pt x="9118" y="1801901"/>
                  </a:lnTo>
                  <a:lnTo>
                    <a:pt x="9118" y="1835289"/>
                  </a:lnTo>
                  <a:lnTo>
                    <a:pt x="0" y="1835289"/>
                  </a:lnTo>
                  <a:lnTo>
                    <a:pt x="0" y="1899031"/>
                  </a:lnTo>
                  <a:lnTo>
                    <a:pt x="9118" y="1899031"/>
                  </a:lnTo>
                  <a:lnTo>
                    <a:pt x="9118" y="1932406"/>
                  </a:lnTo>
                  <a:lnTo>
                    <a:pt x="0" y="1932406"/>
                  </a:lnTo>
                  <a:lnTo>
                    <a:pt x="0" y="1996160"/>
                  </a:lnTo>
                  <a:lnTo>
                    <a:pt x="9118" y="1996160"/>
                  </a:lnTo>
                  <a:lnTo>
                    <a:pt x="9118" y="2473566"/>
                  </a:lnTo>
                  <a:lnTo>
                    <a:pt x="0" y="2473566"/>
                  </a:lnTo>
                  <a:lnTo>
                    <a:pt x="0" y="2537307"/>
                  </a:lnTo>
                  <a:lnTo>
                    <a:pt x="9118" y="2537307"/>
                  </a:lnTo>
                  <a:lnTo>
                    <a:pt x="9118" y="2578074"/>
                  </a:lnTo>
                  <a:lnTo>
                    <a:pt x="0" y="2578074"/>
                  </a:lnTo>
                  <a:lnTo>
                    <a:pt x="0" y="2676055"/>
                  </a:lnTo>
                  <a:lnTo>
                    <a:pt x="9118" y="2676055"/>
                  </a:lnTo>
                  <a:lnTo>
                    <a:pt x="9118" y="2733586"/>
                  </a:lnTo>
                  <a:lnTo>
                    <a:pt x="456133" y="2733586"/>
                  </a:lnTo>
                  <a:lnTo>
                    <a:pt x="687882" y="2733586"/>
                  </a:lnTo>
                  <a:lnTo>
                    <a:pt x="796518" y="2733586"/>
                  </a:lnTo>
                  <a:lnTo>
                    <a:pt x="4947399" y="2733586"/>
                  </a:lnTo>
                  <a:lnTo>
                    <a:pt x="5172748" y="2733598"/>
                  </a:lnTo>
                  <a:lnTo>
                    <a:pt x="5330418" y="2733586"/>
                  </a:lnTo>
                  <a:lnTo>
                    <a:pt x="5571718" y="2733586"/>
                  </a:lnTo>
                  <a:lnTo>
                    <a:pt x="5571718" y="1115809"/>
                  </a:lnTo>
                  <a:lnTo>
                    <a:pt x="5571718" y="1066584"/>
                  </a:lnTo>
                  <a:lnTo>
                    <a:pt x="5571718" y="1022578"/>
                  </a:lnTo>
                  <a:lnTo>
                    <a:pt x="5571718" y="973366"/>
                  </a:lnTo>
                  <a:lnTo>
                    <a:pt x="5571718" y="944714"/>
                  </a:lnTo>
                  <a:lnTo>
                    <a:pt x="5520918" y="921981"/>
                  </a:lnTo>
                  <a:lnTo>
                    <a:pt x="5482818" y="894689"/>
                  </a:lnTo>
                  <a:lnTo>
                    <a:pt x="5432018" y="863460"/>
                  </a:lnTo>
                  <a:lnTo>
                    <a:pt x="5406618" y="828700"/>
                  </a:lnTo>
                  <a:lnTo>
                    <a:pt x="5368518" y="790829"/>
                  </a:lnTo>
                  <a:lnTo>
                    <a:pt x="5355818" y="750265"/>
                  </a:lnTo>
                  <a:lnTo>
                    <a:pt x="5343118" y="707402"/>
                  </a:lnTo>
                  <a:lnTo>
                    <a:pt x="5330418" y="662647"/>
                  </a:lnTo>
                  <a:lnTo>
                    <a:pt x="5343118" y="617905"/>
                  </a:lnTo>
                  <a:lnTo>
                    <a:pt x="5355818" y="575043"/>
                  </a:lnTo>
                  <a:lnTo>
                    <a:pt x="5368518" y="534466"/>
                  </a:lnTo>
                  <a:lnTo>
                    <a:pt x="5406618" y="496608"/>
                  </a:lnTo>
                  <a:lnTo>
                    <a:pt x="5432018" y="461848"/>
                  </a:lnTo>
                  <a:lnTo>
                    <a:pt x="5482818" y="430618"/>
                  </a:lnTo>
                  <a:lnTo>
                    <a:pt x="5520918" y="403313"/>
                  </a:lnTo>
                  <a:lnTo>
                    <a:pt x="5571718" y="380593"/>
                  </a:lnTo>
                  <a:lnTo>
                    <a:pt x="5571718" y="99390"/>
                  </a:lnTo>
                  <a:lnTo>
                    <a:pt x="5571718" y="50177"/>
                  </a:lnTo>
                  <a:lnTo>
                    <a:pt x="5571718" y="6159"/>
                  </a:lnTo>
                  <a:lnTo>
                    <a:pt x="5571718" y="0"/>
                  </a:lnTo>
                  <a:close/>
                </a:path>
              </a:pathLst>
            </a:custGeom>
            <a:solidFill>
              <a:srgbClr val="905D6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019" y="173648"/>
              <a:ext cx="105221" cy="1302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17712" y="11"/>
              <a:ext cx="5572125" cy="3085465"/>
            </a:xfrm>
            <a:custGeom>
              <a:avLst/>
              <a:gdLst/>
              <a:ahLst/>
              <a:cxnLst/>
              <a:rect l="l" t="t" r="r" b="b"/>
              <a:pathLst>
                <a:path w="5572125" h="3085465">
                  <a:moveTo>
                    <a:pt x="5571718" y="0"/>
                  </a:moveTo>
                  <a:lnTo>
                    <a:pt x="5497754" y="0"/>
                  </a:lnTo>
                  <a:lnTo>
                    <a:pt x="5340502" y="0"/>
                  </a:lnTo>
                  <a:lnTo>
                    <a:pt x="5279618" y="0"/>
                  </a:lnTo>
                  <a:lnTo>
                    <a:pt x="5279618" y="207010"/>
                  </a:lnTo>
                  <a:lnTo>
                    <a:pt x="5279618" y="215112"/>
                  </a:lnTo>
                  <a:lnTo>
                    <a:pt x="5279618" y="762990"/>
                  </a:lnTo>
                  <a:lnTo>
                    <a:pt x="5279618" y="815886"/>
                  </a:lnTo>
                  <a:lnTo>
                    <a:pt x="5275186" y="815886"/>
                  </a:lnTo>
                  <a:lnTo>
                    <a:pt x="5275186" y="865098"/>
                  </a:lnTo>
                  <a:lnTo>
                    <a:pt x="5279618" y="865098"/>
                  </a:lnTo>
                  <a:lnTo>
                    <a:pt x="5279618" y="893127"/>
                  </a:lnTo>
                  <a:lnTo>
                    <a:pt x="5279618" y="2827883"/>
                  </a:lnTo>
                  <a:lnTo>
                    <a:pt x="5275186" y="2827883"/>
                  </a:lnTo>
                  <a:lnTo>
                    <a:pt x="5275186" y="2877096"/>
                  </a:lnTo>
                  <a:lnTo>
                    <a:pt x="5279618" y="2877096"/>
                  </a:lnTo>
                  <a:lnTo>
                    <a:pt x="5279618" y="2938297"/>
                  </a:lnTo>
                  <a:lnTo>
                    <a:pt x="5275186" y="2938297"/>
                  </a:lnTo>
                  <a:lnTo>
                    <a:pt x="5275186" y="2939821"/>
                  </a:lnTo>
                  <a:lnTo>
                    <a:pt x="5271414" y="2955467"/>
                  </a:lnTo>
                  <a:lnTo>
                    <a:pt x="5260911" y="2968968"/>
                  </a:lnTo>
                  <a:lnTo>
                    <a:pt x="5244897" y="2979483"/>
                  </a:lnTo>
                  <a:lnTo>
                    <a:pt x="5224602" y="2986214"/>
                  </a:lnTo>
                  <a:lnTo>
                    <a:pt x="5224602" y="2987014"/>
                  </a:lnTo>
                  <a:lnTo>
                    <a:pt x="5216118" y="2988272"/>
                  </a:lnTo>
                  <a:lnTo>
                    <a:pt x="4873218" y="2988272"/>
                  </a:lnTo>
                  <a:lnTo>
                    <a:pt x="4847818" y="2984474"/>
                  </a:lnTo>
                  <a:lnTo>
                    <a:pt x="4822418" y="2974086"/>
                  </a:lnTo>
                  <a:lnTo>
                    <a:pt x="4809718" y="2958655"/>
                  </a:lnTo>
                  <a:lnTo>
                    <a:pt x="4797018" y="2939719"/>
                  </a:lnTo>
                  <a:lnTo>
                    <a:pt x="4797018" y="2807893"/>
                  </a:lnTo>
                  <a:lnTo>
                    <a:pt x="4809718" y="2788958"/>
                  </a:lnTo>
                  <a:lnTo>
                    <a:pt x="4822418" y="2773527"/>
                  </a:lnTo>
                  <a:lnTo>
                    <a:pt x="4847818" y="2763139"/>
                  </a:lnTo>
                  <a:lnTo>
                    <a:pt x="4873218" y="2759329"/>
                  </a:lnTo>
                  <a:lnTo>
                    <a:pt x="4947399" y="2759329"/>
                  </a:lnTo>
                  <a:lnTo>
                    <a:pt x="5172748" y="2759341"/>
                  </a:lnTo>
                  <a:lnTo>
                    <a:pt x="5216118" y="2759329"/>
                  </a:lnTo>
                  <a:lnTo>
                    <a:pt x="5224602" y="2760611"/>
                  </a:lnTo>
                  <a:lnTo>
                    <a:pt x="5224602" y="2761538"/>
                  </a:lnTo>
                  <a:lnTo>
                    <a:pt x="5235270" y="2764383"/>
                  </a:lnTo>
                  <a:lnTo>
                    <a:pt x="5245011" y="2768282"/>
                  </a:lnTo>
                  <a:lnTo>
                    <a:pt x="5253672" y="2773146"/>
                  </a:lnTo>
                  <a:lnTo>
                    <a:pt x="5261089" y="2778887"/>
                  </a:lnTo>
                  <a:lnTo>
                    <a:pt x="5271325" y="2778887"/>
                  </a:lnTo>
                  <a:lnTo>
                    <a:pt x="5279618" y="2788958"/>
                  </a:lnTo>
                  <a:lnTo>
                    <a:pt x="5279618" y="2442222"/>
                  </a:lnTo>
                  <a:lnTo>
                    <a:pt x="5266918" y="2457653"/>
                  </a:lnTo>
                  <a:lnTo>
                    <a:pt x="5241518" y="2468041"/>
                  </a:lnTo>
                  <a:lnTo>
                    <a:pt x="5216118" y="2471851"/>
                  </a:lnTo>
                  <a:lnTo>
                    <a:pt x="5172748" y="2471851"/>
                  </a:lnTo>
                  <a:lnTo>
                    <a:pt x="4947399" y="2471851"/>
                  </a:lnTo>
                  <a:lnTo>
                    <a:pt x="4873218" y="2471851"/>
                  </a:lnTo>
                  <a:lnTo>
                    <a:pt x="4847818" y="2468041"/>
                  </a:lnTo>
                  <a:lnTo>
                    <a:pt x="4822418" y="2457653"/>
                  </a:lnTo>
                  <a:lnTo>
                    <a:pt x="4809718" y="2442222"/>
                  </a:lnTo>
                  <a:lnTo>
                    <a:pt x="4797018" y="2423274"/>
                  </a:lnTo>
                  <a:lnTo>
                    <a:pt x="4797018" y="2291461"/>
                  </a:lnTo>
                  <a:lnTo>
                    <a:pt x="4809718" y="2272525"/>
                  </a:lnTo>
                  <a:lnTo>
                    <a:pt x="4822418" y="2257094"/>
                  </a:lnTo>
                  <a:lnTo>
                    <a:pt x="4847818" y="2246706"/>
                  </a:lnTo>
                  <a:lnTo>
                    <a:pt x="4873218" y="2242896"/>
                  </a:lnTo>
                  <a:lnTo>
                    <a:pt x="4947399" y="2242896"/>
                  </a:lnTo>
                  <a:lnTo>
                    <a:pt x="5172748" y="2242909"/>
                  </a:lnTo>
                  <a:lnTo>
                    <a:pt x="5216118" y="2242896"/>
                  </a:lnTo>
                  <a:lnTo>
                    <a:pt x="5241518" y="2246706"/>
                  </a:lnTo>
                  <a:lnTo>
                    <a:pt x="5266918" y="2257094"/>
                  </a:lnTo>
                  <a:lnTo>
                    <a:pt x="5279618" y="2272525"/>
                  </a:lnTo>
                  <a:lnTo>
                    <a:pt x="5279618" y="1926005"/>
                  </a:lnTo>
                  <a:lnTo>
                    <a:pt x="5266918" y="1941436"/>
                  </a:lnTo>
                  <a:lnTo>
                    <a:pt x="5241518" y="1951824"/>
                  </a:lnTo>
                  <a:lnTo>
                    <a:pt x="5216118" y="1955622"/>
                  </a:lnTo>
                  <a:lnTo>
                    <a:pt x="4873218" y="1955622"/>
                  </a:lnTo>
                  <a:lnTo>
                    <a:pt x="4847818" y="1951824"/>
                  </a:lnTo>
                  <a:lnTo>
                    <a:pt x="4822418" y="1941436"/>
                  </a:lnTo>
                  <a:lnTo>
                    <a:pt x="4809718" y="1926005"/>
                  </a:lnTo>
                  <a:lnTo>
                    <a:pt x="4797018" y="1907057"/>
                  </a:lnTo>
                  <a:lnTo>
                    <a:pt x="4797018" y="1775244"/>
                  </a:lnTo>
                  <a:lnTo>
                    <a:pt x="4809718" y="1756308"/>
                  </a:lnTo>
                  <a:lnTo>
                    <a:pt x="4822418" y="1740877"/>
                  </a:lnTo>
                  <a:lnTo>
                    <a:pt x="4847818" y="1730489"/>
                  </a:lnTo>
                  <a:lnTo>
                    <a:pt x="4873218" y="1726679"/>
                  </a:lnTo>
                  <a:lnTo>
                    <a:pt x="4947399" y="1726679"/>
                  </a:lnTo>
                  <a:lnTo>
                    <a:pt x="5172748" y="1726679"/>
                  </a:lnTo>
                  <a:lnTo>
                    <a:pt x="5216118" y="1726679"/>
                  </a:lnTo>
                  <a:lnTo>
                    <a:pt x="5241518" y="1730489"/>
                  </a:lnTo>
                  <a:lnTo>
                    <a:pt x="5266918" y="1740877"/>
                  </a:lnTo>
                  <a:lnTo>
                    <a:pt x="5279618" y="1756308"/>
                  </a:lnTo>
                  <a:lnTo>
                    <a:pt x="5279618" y="1325181"/>
                  </a:lnTo>
                  <a:lnTo>
                    <a:pt x="5275186" y="1325181"/>
                  </a:lnTo>
                  <a:lnTo>
                    <a:pt x="5275186" y="1390650"/>
                  </a:lnTo>
                  <a:lnTo>
                    <a:pt x="5271770" y="1405521"/>
                  </a:lnTo>
                  <a:lnTo>
                    <a:pt x="5262245" y="1418488"/>
                  </a:lnTo>
                  <a:lnTo>
                    <a:pt x="5247665" y="1428877"/>
                  </a:lnTo>
                  <a:lnTo>
                    <a:pt x="5229085" y="1435976"/>
                  </a:lnTo>
                  <a:lnTo>
                    <a:pt x="5229085" y="1437259"/>
                  </a:lnTo>
                  <a:lnTo>
                    <a:pt x="5216118" y="1439189"/>
                  </a:lnTo>
                  <a:lnTo>
                    <a:pt x="4873218" y="1439189"/>
                  </a:lnTo>
                  <a:lnTo>
                    <a:pt x="4847818" y="1435392"/>
                  </a:lnTo>
                  <a:lnTo>
                    <a:pt x="4822418" y="1425003"/>
                  </a:lnTo>
                  <a:lnTo>
                    <a:pt x="4809718" y="1409560"/>
                  </a:lnTo>
                  <a:lnTo>
                    <a:pt x="4797018" y="1390624"/>
                  </a:lnTo>
                  <a:lnTo>
                    <a:pt x="4797018" y="1258811"/>
                  </a:lnTo>
                  <a:lnTo>
                    <a:pt x="4809718" y="1239875"/>
                  </a:lnTo>
                  <a:lnTo>
                    <a:pt x="4822418" y="1224445"/>
                  </a:lnTo>
                  <a:lnTo>
                    <a:pt x="4847818" y="1214056"/>
                  </a:lnTo>
                  <a:lnTo>
                    <a:pt x="4873218" y="1210246"/>
                  </a:lnTo>
                  <a:lnTo>
                    <a:pt x="4947399" y="1210246"/>
                  </a:lnTo>
                  <a:lnTo>
                    <a:pt x="5172748" y="1210259"/>
                  </a:lnTo>
                  <a:lnTo>
                    <a:pt x="5216118" y="1210246"/>
                  </a:lnTo>
                  <a:lnTo>
                    <a:pt x="5241518" y="1214056"/>
                  </a:lnTo>
                  <a:lnTo>
                    <a:pt x="5266169" y="1224140"/>
                  </a:lnTo>
                  <a:lnTo>
                    <a:pt x="5254041" y="1224140"/>
                  </a:lnTo>
                  <a:lnTo>
                    <a:pt x="5262892" y="1231366"/>
                  </a:lnTo>
                  <a:lnTo>
                    <a:pt x="5269547" y="1239697"/>
                  </a:lnTo>
                  <a:lnTo>
                    <a:pt x="5273726" y="1248918"/>
                  </a:lnTo>
                  <a:lnTo>
                    <a:pt x="5275173" y="1258824"/>
                  </a:lnTo>
                  <a:lnTo>
                    <a:pt x="5275173" y="1273352"/>
                  </a:lnTo>
                  <a:lnTo>
                    <a:pt x="5279618" y="1273352"/>
                  </a:lnTo>
                  <a:lnTo>
                    <a:pt x="5279618" y="893127"/>
                  </a:lnTo>
                  <a:lnTo>
                    <a:pt x="5266918" y="908570"/>
                  </a:lnTo>
                  <a:lnTo>
                    <a:pt x="5243754" y="918032"/>
                  </a:lnTo>
                  <a:lnTo>
                    <a:pt x="5234203" y="918032"/>
                  </a:lnTo>
                  <a:lnTo>
                    <a:pt x="5234203" y="920051"/>
                  </a:lnTo>
                  <a:lnTo>
                    <a:pt x="5216118" y="922756"/>
                  </a:lnTo>
                  <a:lnTo>
                    <a:pt x="4873218" y="922756"/>
                  </a:lnTo>
                  <a:lnTo>
                    <a:pt x="4847818" y="918946"/>
                  </a:lnTo>
                  <a:lnTo>
                    <a:pt x="4822418" y="908570"/>
                  </a:lnTo>
                  <a:lnTo>
                    <a:pt x="4809718" y="893127"/>
                  </a:lnTo>
                  <a:lnTo>
                    <a:pt x="4797018" y="874191"/>
                  </a:lnTo>
                  <a:lnTo>
                    <a:pt x="4797018" y="742378"/>
                  </a:lnTo>
                  <a:lnTo>
                    <a:pt x="4809718" y="723442"/>
                  </a:lnTo>
                  <a:lnTo>
                    <a:pt x="4822418" y="708012"/>
                  </a:lnTo>
                  <a:lnTo>
                    <a:pt x="4847818" y="697611"/>
                  </a:lnTo>
                  <a:lnTo>
                    <a:pt x="4873218" y="693813"/>
                  </a:lnTo>
                  <a:lnTo>
                    <a:pt x="4947399" y="693813"/>
                  </a:lnTo>
                  <a:lnTo>
                    <a:pt x="5172748" y="693813"/>
                  </a:lnTo>
                  <a:lnTo>
                    <a:pt x="5216118" y="693813"/>
                  </a:lnTo>
                  <a:lnTo>
                    <a:pt x="5241518" y="697611"/>
                  </a:lnTo>
                  <a:lnTo>
                    <a:pt x="5266918" y="708012"/>
                  </a:lnTo>
                  <a:lnTo>
                    <a:pt x="5271655" y="713778"/>
                  </a:lnTo>
                  <a:lnTo>
                    <a:pt x="5261407" y="713778"/>
                  </a:lnTo>
                  <a:lnTo>
                    <a:pt x="5267210" y="720115"/>
                  </a:lnTo>
                  <a:lnTo>
                    <a:pt x="5271541" y="727062"/>
                  </a:lnTo>
                  <a:lnTo>
                    <a:pt x="5274246" y="734517"/>
                  </a:lnTo>
                  <a:lnTo>
                    <a:pt x="5275173" y="742391"/>
                  </a:lnTo>
                  <a:lnTo>
                    <a:pt x="5275173" y="762990"/>
                  </a:lnTo>
                  <a:lnTo>
                    <a:pt x="5279618" y="762990"/>
                  </a:lnTo>
                  <a:lnTo>
                    <a:pt x="5279618" y="215112"/>
                  </a:lnTo>
                  <a:lnTo>
                    <a:pt x="5273256" y="215112"/>
                  </a:lnTo>
                  <a:lnTo>
                    <a:pt x="5274437" y="218605"/>
                  </a:lnTo>
                  <a:lnTo>
                    <a:pt x="5275186" y="222199"/>
                  </a:lnTo>
                  <a:lnTo>
                    <a:pt x="5275186" y="357759"/>
                  </a:lnTo>
                  <a:lnTo>
                    <a:pt x="5271821" y="372503"/>
                  </a:lnTo>
                  <a:lnTo>
                    <a:pt x="5262435" y="385381"/>
                  </a:lnTo>
                  <a:lnTo>
                    <a:pt x="5248059" y="395719"/>
                  </a:lnTo>
                  <a:lnTo>
                    <a:pt x="5229720" y="402856"/>
                  </a:lnTo>
                  <a:lnTo>
                    <a:pt x="5229720" y="404291"/>
                  </a:lnTo>
                  <a:lnTo>
                    <a:pt x="5216118" y="406323"/>
                  </a:lnTo>
                  <a:lnTo>
                    <a:pt x="4873218" y="406323"/>
                  </a:lnTo>
                  <a:lnTo>
                    <a:pt x="4847818" y="402526"/>
                  </a:lnTo>
                  <a:lnTo>
                    <a:pt x="4822418" y="392125"/>
                  </a:lnTo>
                  <a:lnTo>
                    <a:pt x="4809718" y="376694"/>
                  </a:lnTo>
                  <a:lnTo>
                    <a:pt x="4797018" y="357759"/>
                  </a:lnTo>
                  <a:lnTo>
                    <a:pt x="4797018" y="225945"/>
                  </a:lnTo>
                  <a:lnTo>
                    <a:pt x="4809718" y="207010"/>
                  </a:lnTo>
                  <a:lnTo>
                    <a:pt x="4822418" y="191579"/>
                  </a:lnTo>
                  <a:lnTo>
                    <a:pt x="4847818" y="181190"/>
                  </a:lnTo>
                  <a:lnTo>
                    <a:pt x="4873218" y="177380"/>
                  </a:lnTo>
                  <a:lnTo>
                    <a:pt x="4947399" y="177380"/>
                  </a:lnTo>
                  <a:lnTo>
                    <a:pt x="5172748" y="177393"/>
                  </a:lnTo>
                  <a:lnTo>
                    <a:pt x="5216118" y="177380"/>
                  </a:lnTo>
                  <a:lnTo>
                    <a:pt x="5241518" y="181190"/>
                  </a:lnTo>
                  <a:lnTo>
                    <a:pt x="5266918" y="191566"/>
                  </a:lnTo>
                  <a:lnTo>
                    <a:pt x="5279618" y="207010"/>
                  </a:lnTo>
                  <a:lnTo>
                    <a:pt x="5279618" y="0"/>
                  </a:lnTo>
                  <a:lnTo>
                    <a:pt x="5172748" y="0"/>
                  </a:lnTo>
                  <a:lnTo>
                    <a:pt x="4947399" y="0"/>
                  </a:lnTo>
                  <a:lnTo>
                    <a:pt x="4708118" y="0"/>
                  </a:lnTo>
                  <a:lnTo>
                    <a:pt x="4708118" y="2898089"/>
                  </a:lnTo>
                  <a:lnTo>
                    <a:pt x="4695418" y="2935960"/>
                  </a:lnTo>
                  <a:lnTo>
                    <a:pt x="4670018" y="2966834"/>
                  </a:lnTo>
                  <a:lnTo>
                    <a:pt x="4619218" y="2987611"/>
                  </a:lnTo>
                  <a:lnTo>
                    <a:pt x="4568418" y="2995218"/>
                  </a:lnTo>
                  <a:lnTo>
                    <a:pt x="1050518" y="2995218"/>
                  </a:lnTo>
                  <a:lnTo>
                    <a:pt x="999718" y="2987611"/>
                  </a:lnTo>
                  <a:lnTo>
                    <a:pt x="948918" y="2966834"/>
                  </a:lnTo>
                  <a:lnTo>
                    <a:pt x="923518" y="2935960"/>
                  </a:lnTo>
                  <a:lnTo>
                    <a:pt x="910818" y="2898089"/>
                  </a:lnTo>
                  <a:lnTo>
                    <a:pt x="910818" y="0"/>
                  </a:lnTo>
                  <a:lnTo>
                    <a:pt x="796518" y="0"/>
                  </a:lnTo>
                  <a:lnTo>
                    <a:pt x="796518" y="2932785"/>
                  </a:lnTo>
                  <a:lnTo>
                    <a:pt x="783818" y="2951721"/>
                  </a:lnTo>
                  <a:lnTo>
                    <a:pt x="771118" y="2967151"/>
                  </a:lnTo>
                  <a:lnTo>
                    <a:pt x="745718" y="2977553"/>
                  </a:lnTo>
                  <a:lnTo>
                    <a:pt x="720318" y="2981350"/>
                  </a:lnTo>
                  <a:lnTo>
                    <a:pt x="687882" y="2981350"/>
                  </a:lnTo>
                  <a:lnTo>
                    <a:pt x="456133" y="2981350"/>
                  </a:lnTo>
                  <a:lnTo>
                    <a:pt x="390118" y="2981350"/>
                  </a:lnTo>
                  <a:lnTo>
                    <a:pt x="352018" y="2977540"/>
                  </a:lnTo>
                  <a:lnTo>
                    <a:pt x="339318" y="2967151"/>
                  </a:lnTo>
                  <a:lnTo>
                    <a:pt x="313918" y="2951721"/>
                  </a:lnTo>
                  <a:lnTo>
                    <a:pt x="313918" y="2782024"/>
                  </a:lnTo>
                  <a:lnTo>
                    <a:pt x="339318" y="2766593"/>
                  </a:lnTo>
                  <a:lnTo>
                    <a:pt x="352018" y="2756204"/>
                  </a:lnTo>
                  <a:lnTo>
                    <a:pt x="390118" y="2752394"/>
                  </a:lnTo>
                  <a:lnTo>
                    <a:pt x="456133" y="2752394"/>
                  </a:lnTo>
                  <a:lnTo>
                    <a:pt x="687882" y="2752394"/>
                  </a:lnTo>
                  <a:lnTo>
                    <a:pt x="720318" y="2752394"/>
                  </a:lnTo>
                  <a:lnTo>
                    <a:pt x="745718" y="2756204"/>
                  </a:lnTo>
                  <a:lnTo>
                    <a:pt x="771118" y="2766593"/>
                  </a:lnTo>
                  <a:lnTo>
                    <a:pt x="783818" y="2782024"/>
                  </a:lnTo>
                  <a:lnTo>
                    <a:pt x="796518" y="2800959"/>
                  </a:lnTo>
                  <a:lnTo>
                    <a:pt x="796518" y="2416340"/>
                  </a:lnTo>
                  <a:lnTo>
                    <a:pt x="783818" y="2435288"/>
                  </a:lnTo>
                  <a:lnTo>
                    <a:pt x="771118" y="2450719"/>
                  </a:lnTo>
                  <a:lnTo>
                    <a:pt x="745718" y="2461107"/>
                  </a:lnTo>
                  <a:lnTo>
                    <a:pt x="720318" y="2464905"/>
                  </a:lnTo>
                  <a:lnTo>
                    <a:pt x="687882" y="2464905"/>
                  </a:lnTo>
                  <a:lnTo>
                    <a:pt x="456133" y="2464905"/>
                  </a:lnTo>
                  <a:lnTo>
                    <a:pt x="390118" y="2464905"/>
                  </a:lnTo>
                  <a:lnTo>
                    <a:pt x="352018" y="2461107"/>
                  </a:lnTo>
                  <a:lnTo>
                    <a:pt x="339318" y="2450719"/>
                  </a:lnTo>
                  <a:lnTo>
                    <a:pt x="313918" y="2435288"/>
                  </a:lnTo>
                  <a:lnTo>
                    <a:pt x="313918" y="2265591"/>
                  </a:lnTo>
                  <a:lnTo>
                    <a:pt x="339318" y="2250160"/>
                  </a:lnTo>
                  <a:lnTo>
                    <a:pt x="352018" y="2239772"/>
                  </a:lnTo>
                  <a:lnTo>
                    <a:pt x="390118" y="2235962"/>
                  </a:lnTo>
                  <a:lnTo>
                    <a:pt x="456133" y="2235962"/>
                  </a:lnTo>
                  <a:lnTo>
                    <a:pt x="687882" y="2235962"/>
                  </a:lnTo>
                  <a:lnTo>
                    <a:pt x="720318" y="2235962"/>
                  </a:lnTo>
                  <a:lnTo>
                    <a:pt x="745718" y="2239772"/>
                  </a:lnTo>
                  <a:lnTo>
                    <a:pt x="771118" y="2250160"/>
                  </a:lnTo>
                  <a:lnTo>
                    <a:pt x="783818" y="2265591"/>
                  </a:lnTo>
                  <a:lnTo>
                    <a:pt x="796518" y="2284526"/>
                  </a:lnTo>
                  <a:lnTo>
                    <a:pt x="796518" y="1900135"/>
                  </a:lnTo>
                  <a:lnTo>
                    <a:pt x="783818" y="1919071"/>
                  </a:lnTo>
                  <a:lnTo>
                    <a:pt x="771118" y="1934502"/>
                  </a:lnTo>
                  <a:lnTo>
                    <a:pt x="745718" y="1944890"/>
                  </a:lnTo>
                  <a:lnTo>
                    <a:pt x="720318" y="1948688"/>
                  </a:lnTo>
                  <a:lnTo>
                    <a:pt x="687882" y="1948688"/>
                  </a:lnTo>
                  <a:lnTo>
                    <a:pt x="456133" y="1948688"/>
                  </a:lnTo>
                  <a:lnTo>
                    <a:pt x="390118" y="1948688"/>
                  </a:lnTo>
                  <a:lnTo>
                    <a:pt x="352018" y="1944890"/>
                  </a:lnTo>
                  <a:lnTo>
                    <a:pt x="339318" y="1934502"/>
                  </a:lnTo>
                  <a:lnTo>
                    <a:pt x="313918" y="1919071"/>
                  </a:lnTo>
                  <a:lnTo>
                    <a:pt x="313918" y="1749374"/>
                  </a:lnTo>
                  <a:lnTo>
                    <a:pt x="339318" y="1733943"/>
                  </a:lnTo>
                  <a:lnTo>
                    <a:pt x="352018" y="1723555"/>
                  </a:lnTo>
                  <a:lnTo>
                    <a:pt x="390118" y="1719745"/>
                  </a:lnTo>
                  <a:lnTo>
                    <a:pt x="456133" y="1719745"/>
                  </a:lnTo>
                  <a:lnTo>
                    <a:pt x="687882" y="1719745"/>
                  </a:lnTo>
                  <a:lnTo>
                    <a:pt x="720318" y="1719745"/>
                  </a:lnTo>
                  <a:lnTo>
                    <a:pt x="745718" y="1723555"/>
                  </a:lnTo>
                  <a:lnTo>
                    <a:pt x="771118" y="1733943"/>
                  </a:lnTo>
                  <a:lnTo>
                    <a:pt x="783818" y="1749374"/>
                  </a:lnTo>
                  <a:lnTo>
                    <a:pt x="796518" y="1768309"/>
                  </a:lnTo>
                  <a:lnTo>
                    <a:pt x="796518" y="1383690"/>
                  </a:lnTo>
                  <a:lnTo>
                    <a:pt x="783818" y="1402626"/>
                  </a:lnTo>
                  <a:lnTo>
                    <a:pt x="771118" y="1418069"/>
                  </a:lnTo>
                  <a:lnTo>
                    <a:pt x="745718" y="1428457"/>
                  </a:lnTo>
                  <a:lnTo>
                    <a:pt x="720318" y="1432267"/>
                  </a:lnTo>
                  <a:lnTo>
                    <a:pt x="687882" y="1432267"/>
                  </a:lnTo>
                  <a:lnTo>
                    <a:pt x="456133" y="1432267"/>
                  </a:lnTo>
                  <a:lnTo>
                    <a:pt x="390118" y="1432267"/>
                  </a:lnTo>
                  <a:lnTo>
                    <a:pt x="352018" y="1428457"/>
                  </a:lnTo>
                  <a:lnTo>
                    <a:pt x="339318" y="1418069"/>
                  </a:lnTo>
                  <a:lnTo>
                    <a:pt x="313918" y="1402626"/>
                  </a:lnTo>
                  <a:lnTo>
                    <a:pt x="313918" y="1232941"/>
                  </a:lnTo>
                  <a:lnTo>
                    <a:pt x="339318" y="1217510"/>
                  </a:lnTo>
                  <a:lnTo>
                    <a:pt x="352018" y="1207122"/>
                  </a:lnTo>
                  <a:lnTo>
                    <a:pt x="390118" y="1203312"/>
                  </a:lnTo>
                  <a:lnTo>
                    <a:pt x="456133" y="1203312"/>
                  </a:lnTo>
                  <a:lnTo>
                    <a:pt x="687882" y="1203312"/>
                  </a:lnTo>
                  <a:lnTo>
                    <a:pt x="720318" y="1203312"/>
                  </a:lnTo>
                  <a:lnTo>
                    <a:pt x="745718" y="1207122"/>
                  </a:lnTo>
                  <a:lnTo>
                    <a:pt x="771118" y="1217510"/>
                  </a:lnTo>
                  <a:lnTo>
                    <a:pt x="783818" y="1232941"/>
                  </a:lnTo>
                  <a:lnTo>
                    <a:pt x="796518" y="1251877"/>
                  </a:lnTo>
                  <a:lnTo>
                    <a:pt x="796518" y="867270"/>
                  </a:lnTo>
                  <a:lnTo>
                    <a:pt x="783818" y="886206"/>
                  </a:lnTo>
                  <a:lnTo>
                    <a:pt x="771118" y="901636"/>
                  </a:lnTo>
                  <a:lnTo>
                    <a:pt x="745718" y="912025"/>
                  </a:lnTo>
                  <a:lnTo>
                    <a:pt x="720318" y="915822"/>
                  </a:lnTo>
                  <a:lnTo>
                    <a:pt x="687882" y="915822"/>
                  </a:lnTo>
                  <a:lnTo>
                    <a:pt x="456133" y="915822"/>
                  </a:lnTo>
                  <a:lnTo>
                    <a:pt x="390118" y="915822"/>
                  </a:lnTo>
                  <a:lnTo>
                    <a:pt x="352018" y="912025"/>
                  </a:lnTo>
                  <a:lnTo>
                    <a:pt x="339318" y="901636"/>
                  </a:lnTo>
                  <a:lnTo>
                    <a:pt x="313918" y="886206"/>
                  </a:lnTo>
                  <a:lnTo>
                    <a:pt x="313918" y="716508"/>
                  </a:lnTo>
                  <a:lnTo>
                    <a:pt x="339318" y="701078"/>
                  </a:lnTo>
                  <a:lnTo>
                    <a:pt x="352018" y="690689"/>
                  </a:lnTo>
                  <a:lnTo>
                    <a:pt x="390118" y="686879"/>
                  </a:lnTo>
                  <a:lnTo>
                    <a:pt x="456133" y="686879"/>
                  </a:lnTo>
                  <a:lnTo>
                    <a:pt x="687882" y="686879"/>
                  </a:lnTo>
                  <a:lnTo>
                    <a:pt x="720318" y="686879"/>
                  </a:lnTo>
                  <a:lnTo>
                    <a:pt x="745718" y="690689"/>
                  </a:lnTo>
                  <a:lnTo>
                    <a:pt x="771118" y="701078"/>
                  </a:lnTo>
                  <a:lnTo>
                    <a:pt x="783818" y="716508"/>
                  </a:lnTo>
                  <a:lnTo>
                    <a:pt x="796518" y="735444"/>
                  </a:lnTo>
                  <a:lnTo>
                    <a:pt x="796518" y="350824"/>
                  </a:lnTo>
                  <a:lnTo>
                    <a:pt x="783818" y="369760"/>
                  </a:lnTo>
                  <a:lnTo>
                    <a:pt x="771118" y="385203"/>
                  </a:lnTo>
                  <a:lnTo>
                    <a:pt x="745718" y="395592"/>
                  </a:lnTo>
                  <a:lnTo>
                    <a:pt x="720318" y="399389"/>
                  </a:lnTo>
                  <a:lnTo>
                    <a:pt x="390118" y="399389"/>
                  </a:lnTo>
                  <a:lnTo>
                    <a:pt x="352018" y="395592"/>
                  </a:lnTo>
                  <a:lnTo>
                    <a:pt x="339318" y="385203"/>
                  </a:lnTo>
                  <a:lnTo>
                    <a:pt x="313918" y="369760"/>
                  </a:lnTo>
                  <a:lnTo>
                    <a:pt x="313918" y="200075"/>
                  </a:lnTo>
                  <a:lnTo>
                    <a:pt x="339318" y="184645"/>
                  </a:lnTo>
                  <a:lnTo>
                    <a:pt x="352018" y="174256"/>
                  </a:lnTo>
                  <a:lnTo>
                    <a:pt x="390118" y="170446"/>
                  </a:lnTo>
                  <a:lnTo>
                    <a:pt x="456133" y="170446"/>
                  </a:lnTo>
                  <a:lnTo>
                    <a:pt x="687882" y="170446"/>
                  </a:lnTo>
                  <a:lnTo>
                    <a:pt x="720318" y="170446"/>
                  </a:lnTo>
                  <a:lnTo>
                    <a:pt x="745718" y="174256"/>
                  </a:lnTo>
                  <a:lnTo>
                    <a:pt x="771118" y="184645"/>
                  </a:lnTo>
                  <a:lnTo>
                    <a:pt x="783818" y="200075"/>
                  </a:lnTo>
                  <a:lnTo>
                    <a:pt x="796518" y="219011"/>
                  </a:lnTo>
                  <a:lnTo>
                    <a:pt x="796518" y="0"/>
                  </a:lnTo>
                  <a:lnTo>
                    <a:pt x="687882" y="0"/>
                  </a:lnTo>
                  <a:lnTo>
                    <a:pt x="456133" y="0"/>
                  </a:lnTo>
                  <a:lnTo>
                    <a:pt x="9118" y="0"/>
                  </a:lnTo>
                  <a:lnTo>
                    <a:pt x="9118" y="99301"/>
                  </a:lnTo>
                  <a:lnTo>
                    <a:pt x="0" y="99301"/>
                  </a:lnTo>
                  <a:lnTo>
                    <a:pt x="0" y="197294"/>
                  </a:lnTo>
                  <a:lnTo>
                    <a:pt x="9118" y="197294"/>
                  </a:lnTo>
                  <a:lnTo>
                    <a:pt x="9118" y="241528"/>
                  </a:lnTo>
                  <a:lnTo>
                    <a:pt x="0" y="241528"/>
                  </a:lnTo>
                  <a:lnTo>
                    <a:pt x="0" y="305269"/>
                  </a:lnTo>
                  <a:lnTo>
                    <a:pt x="9118" y="305269"/>
                  </a:lnTo>
                  <a:lnTo>
                    <a:pt x="9118" y="341680"/>
                  </a:lnTo>
                  <a:lnTo>
                    <a:pt x="0" y="341680"/>
                  </a:lnTo>
                  <a:lnTo>
                    <a:pt x="0" y="405422"/>
                  </a:lnTo>
                  <a:lnTo>
                    <a:pt x="9118" y="405422"/>
                  </a:lnTo>
                  <a:lnTo>
                    <a:pt x="9118" y="1659826"/>
                  </a:lnTo>
                  <a:lnTo>
                    <a:pt x="0" y="1659826"/>
                  </a:lnTo>
                  <a:lnTo>
                    <a:pt x="0" y="1723567"/>
                  </a:lnTo>
                  <a:lnTo>
                    <a:pt x="9118" y="1723567"/>
                  </a:lnTo>
                  <a:lnTo>
                    <a:pt x="9118" y="1756956"/>
                  </a:lnTo>
                  <a:lnTo>
                    <a:pt x="0" y="1756956"/>
                  </a:lnTo>
                  <a:lnTo>
                    <a:pt x="0" y="1820697"/>
                  </a:lnTo>
                  <a:lnTo>
                    <a:pt x="9118" y="1820697"/>
                  </a:lnTo>
                  <a:lnTo>
                    <a:pt x="9118" y="1850618"/>
                  </a:lnTo>
                  <a:lnTo>
                    <a:pt x="0" y="1850618"/>
                  </a:lnTo>
                  <a:lnTo>
                    <a:pt x="0" y="1948611"/>
                  </a:lnTo>
                  <a:lnTo>
                    <a:pt x="9118" y="1948611"/>
                  </a:lnTo>
                  <a:lnTo>
                    <a:pt x="9118" y="2089975"/>
                  </a:lnTo>
                  <a:lnTo>
                    <a:pt x="0" y="2089975"/>
                  </a:lnTo>
                  <a:lnTo>
                    <a:pt x="0" y="2153716"/>
                  </a:lnTo>
                  <a:lnTo>
                    <a:pt x="9118" y="2153716"/>
                  </a:lnTo>
                  <a:lnTo>
                    <a:pt x="9118" y="2187105"/>
                  </a:lnTo>
                  <a:lnTo>
                    <a:pt x="0" y="2187105"/>
                  </a:lnTo>
                  <a:lnTo>
                    <a:pt x="0" y="2250846"/>
                  </a:lnTo>
                  <a:lnTo>
                    <a:pt x="9118" y="2250846"/>
                  </a:lnTo>
                  <a:lnTo>
                    <a:pt x="9118" y="2284234"/>
                  </a:lnTo>
                  <a:lnTo>
                    <a:pt x="0" y="2284234"/>
                  </a:lnTo>
                  <a:lnTo>
                    <a:pt x="0" y="2347976"/>
                  </a:lnTo>
                  <a:lnTo>
                    <a:pt x="9118" y="2347976"/>
                  </a:lnTo>
                  <a:lnTo>
                    <a:pt x="9118" y="2825381"/>
                  </a:lnTo>
                  <a:lnTo>
                    <a:pt x="0" y="2825381"/>
                  </a:lnTo>
                  <a:lnTo>
                    <a:pt x="0" y="2889123"/>
                  </a:lnTo>
                  <a:lnTo>
                    <a:pt x="9118" y="2889123"/>
                  </a:lnTo>
                  <a:lnTo>
                    <a:pt x="9118" y="2929890"/>
                  </a:lnTo>
                  <a:lnTo>
                    <a:pt x="0" y="2929890"/>
                  </a:lnTo>
                  <a:lnTo>
                    <a:pt x="0" y="3027883"/>
                  </a:lnTo>
                  <a:lnTo>
                    <a:pt x="9118" y="3027883"/>
                  </a:lnTo>
                  <a:lnTo>
                    <a:pt x="9118" y="3085414"/>
                  </a:lnTo>
                  <a:lnTo>
                    <a:pt x="5571718" y="3085414"/>
                  </a:lnTo>
                  <a:lnTo>
                    <a:pt x="5571718" y="1467624"/>
                  </a:lnTo>
                  <a:lnTo>
                    <a:pt x="5571718" y="1418412"/>
                  </a:lnTo>
                  <a:lnTo>
                    <a:pt x="5571718" y="1374394"/>
                  </a:lnTo>
                  <a:lnTo>
                    <a:pt x="5571718" y="1325181"/>
                  </a:lnTo>
                  <a:lnTo>
                    <a:pt x="5571718" y="1296530"/>
                  </a:lnTo>
                  <a:lnTo>
                    <a:pt x="5520918" y="1273810"/>
                  </a:lnTo>
                  <a:lnTo>
                    <a:pt x="5482818" y="1246505"/>
                  </a:lnTo>
                  <a:lnTo>
                    <a:pt x="5432018" y="1215275"/>
                  </a:lnTo>
                  <a:lnTo>
                    <a:pt x="5406618" y="1180528"/>
                  </a:lnTo>
                  <a:lnTo>
                    <a:pt x="5368518" y="1142657"/>
                  </a:lnTo>
                  <a:lnTo>
                    <a:pt x="5355818" y="1102080"/>
                  </a:lnTo>
                  <a:lnTo>
                    <a:pt x="5343118" y="1059218"/>
                  </a:lnTo>
                  <a:lnTo>
                    <a:pt x="5330418" y="1014476"/>
                  </a:lnTo>
                  <a:lnTo>
                    <a:pt x="5343118" y="969721"/>
                  </a:lnTo>
                  <a:lnTo>
                    <a:pt x="5355818" y="926858"/>
                  </a:lnTo>
                  <a:lnTo>
                    <a:pt x="5368518" y="886294"/>
                  </a:lnTo>
                  <a:lnTo>
                    <a:pt x="5406618" y="848423"/>
                  </a:lnTo>
                  <a:lnTo>
                    <a:pt x="5432018" y="813663"/>
                  </a:lnTo>
                  <a:lnTo>
                    <a:pt x="5482818" y="782434"/>
                  </a:lnTo>
                  <a:lnTo>
                    <a:pt x="5520918" y="755129"/>
                  </a:lnTo>
                  <a:lnTo>
                    <a:pt x="5571718" y="732409"/>
                  </a:lnTo>
                  <a:lnTo>
                    <a:pt x="5571718" y="451205"/>
                  </a:lnTo>
                  <a:lnTo>
                    <a:pt x="5571718" y="401993"/>
                  </a:lnTo>
                  <a:lnTo>
                    <a:pt x="5571718" y="357987"/>
                  </a:lnTo>
                  <a:lnTo>
                    <a:pt x="5571718" y="308762"/>
                  </a:lnTo>
                  <a:lnTo>
                    <a:pt x="5571718" y="0"/>
                  </a:lnTo>
                  <a:close/>
                </a:path>
              </a:pathLst>
            </a:custGeom>
            <a:solidFill>
              <a:srgbClr val="8BDA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626" y="525467"/>
              <a:ext cx="105221" cy="13025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766493" y="8715980"/>
            <a:ext cx="5572125" cy="1571625"/>
            <a:chOff x="4766493" y="8715980"/>
            <a:chExt cx="5572125" cy="1571625"/>
          </a:xfrm>
        </p:grpSpPr>
        <p:sp>
          <p:nvSpPr>
            <p:cNvPr id="9" name="object 9"/>
            <p:cNvSpPr/>
            <p:nvPr/>
          </p:nvSpPr>
          <p:spPr>
            <a:xfrm>
              <a:off x="4766488" y="8715984"/>
              <a:ext cx="5572125" cy="1571625"/>
            </a:xfrm>
            <a:custGeom>
              <a:avLst/>
              <a:gdLst/>
              <a:ahLst/>
              <a:cxnLst/>
              <a:rect l="l" t="t" r="r" b="b"/>
              <a:pathLst>
                <a:path w="5572125" h="1571625">
                  <a:moveTo>
                    <a:pt x="5571782" y="0"/>
                  </a:moveTo>
                  <a:lnTo>
                    <a:pt x="5275250" y="0"/>
                  </a:lnTo>
                  <a:lnTo>
                    <a:pt x="5275250" y="222008"/>
                  </a:lnTo>
                  <a:lnTo>
                    <a:pt x="5275250" y="262191"/>
                  </a:lnTo>
                  <a:lnTo>
                    <a:pt x="5275250" y="1386471"/>
                  </a:lnTo>
                  <a:lnTo>
                    <a:pt x="5270182" y="1403553"/>
                  </a:lnTo>
                  <a:lnTo>
                    <a:pt x="5236324" y="1429029"/>
                  </a:lnTo>
                  <a:lnTo>
                    <a:pt x="5203545" y="1435036"/>
                  </a:lnTo>
                  <a:lnTo>
                    <a:pt x="4865522" y="1435036"/>
                  </a:lnTo>
                  <a:lnTo>
                    <a:pt x="4837569" y="1431226"/>
                  </a:lnTo>
                  <a:lnTo>
                    <a:pt x="4814786" y="1420837"/>
                  </a:lnTo>
                  <a:lnTo>
                    <a:pt x="4799444" y="1405407"/>
                  </a:lnTo>
                  <a:lnTo>
                    <a:pt x="4793831" y="1386471"/>
                  </a:lnTo>
                  <a:lnTo>
                    <a:pt x="4793831" y="1254645"/>
                  </a:lnTo>
                  <a:lnTo>
                    <a:pt x="4799444" y="1235710"/>
                  </a:lnTo>
                  <a:lnTo>
                    <a:pt x="4814786" y="1220279"/>
                  </a:lnTo>
                  <a:lnTo>
                    <a:pt x="4837569" y="1209890"/>
                  </a:lnTo>
                  <a:lnTo>
                    <a:pt x="4865522" y="1206093"/>
                  </a:lnTo>
                  <a:lnTo>
                    <a:pt x="4947475" y="1206093"/>
                  </a:lnTo>
                  <a:lnTo>
                    <a:pt x="5172811" y="1206093"/>
                  </a:lnTo>
                  <a:lnTo>
                    <a:pt x="5203545" y="1206093"/>
                  </a:lnTo>
                  <a:lnTo>
                    <a:pt x="5231498" y="1209890"/>
                  </a:lnTo>
                  <a:lnTo>
                    <a:pt x="5254295" y="1220279"/>
                  </a:lnTo>
                  <a:lnTo>
                    <a:pt x="5269636" y="1235710"/>
                  </a:lnTo>
                  <a:lnTo>
                    <a:pt x="5275250" y="1254645"/>
                  </a:lnTo>
                  <a:lnTo>
                    <a:pt x="5275250" y="870254"/>
                  </a:lnTo>
                  <a:lnTo>
                    <a:pt x="5269636" y="889190"/>
                  </a:lnTo>
                  <a:lnTo>
                    <a:pt x="5254295" y="904621"/>
                  </a:lnTo>
                  <a:lnTo>
                    <a:pt x="5231498" y="915009"/>
                  </a:lnTo>
                  <a:lnTo>
                    <a:pt x="5203545" y="918819"/>
                  </a:lnTo>
                  <a:lnTo>
                    <a:pt x="4865522" y="918819"/>
                  </a:lnTo>
                  <a:lnTo>
                    <a:pt x="4837569" y="915009"/>
                  </a:lnTo>
                  <a:lnTo>
                    <a:pt x="4814786" y="904621"/>
                  </a:lnTo>
                  <a:lnTo>
                    <a:pt x="4799444" y="889190"/>
                  </a:lnTo>
                  <a:lnTo>
                    <a:pt x="4793831" y="870254"/>
                  </a:lnTo>
                  <a:lnTo>
                    <a:pt x="4793831" y="738441"/>
                  </a:lnTo>
                  <a:lnTo>
                    <a:pt x="4799444" y="719493"/>
                  </a:lnTo>
                  <a:lnTo>
                    <a:pt x="4814786" y="704062"/>
                  </a:lnTo>
                  <a:lnTo>
                    <a:pt x="4837569" y="693674"/>
                  </a:lnTo>
                  <a:lnTo>
                    <a:pt x="4865522" y="689876"/>
                  </a:lnTo>
                  <a:lnTo>
                    <a:pt x="4947475" y="689876"/>
                  </a:lnTo>
                  <a:lnTo>
                    <a:pt x="5172811" y="689889"/>
                  </a:lnTo>
                  <a:lnTo>
                    <a:pt x="5203545" y="689876"/>
                  </a:lnTo>
                  <a:lnTo>
                    <a:pt x="5231498" y="693674"/>
                  </a:lnTo>
                  <a:lnTo>
                    <a:pt x="5254295" y="704062"/>
                  </a:lnTo>
                  <a:lnTo>
                    <a:pt x="5269636" y="719493"/>
                  </a:lnTo>
                  <a:lnTo>
                    <a:pt x="5275250" y="738441"/>
                  </a:lnTo>
                  <a:lnTo>
                    <a:pt x="5275250" y="353822"/>
                  </a:lnTo>
                  <a:lnTo>
                    <a:pt x="5250523" y="389915"/>
                  </a:lnTo>
                  <a:lnTo>
                    <a:pt x="5203545" y="402386"/>
                  </a:lnTo>
                  <a:lnTo>
                    <a:pt x="4865522" y="402386"/>
                  </a:lnTo>
                  <a:lnTo>
                    <a:pt x="4837569" y="398576"/>
                  </a:lnTo>
                  <a:lnTo>
                    <a:pt x="4814786" y="388188"/>
                  </a:lnTo>
                  <a:lnTo>
                    <a:pt x="4799444" y="372757"/>
                  </a:lnTo>
                  <a:lnTo>
                    <a:pt x="4793831" y="353822"/>
                  </a:lnTo>
                  <a:lnTo>
                    <a:pt x="4793831" y="222008"/>
                  </a:lnTo>
                  <a:lnTo>
                    <a:pt x="4799444" y="203073"/>
                  </a:lnTo>
                  <a:lnTo>
                    <a:pt x="4814786" y="187642"/>
                  </a:lnTo>
                  <a:lnTo>
                    <a:pt x="4837569" y="177253"/>
                  </a:lnTo>
                  <a:lnTo>
                    <a:pt x="4865522" y="173443"/>
                  </a:lnTo>
                  <a:lnTo>
                    <a:pt x="4947475" y="173443"/>
                  </a:lnTo>
                  <a:lnTo>
                    <a:pt x="5172811" y="173443"/>
                  </a:lnTo>
                  <a:lnTo>
                    <a:pt x="5203545" y="173443"/>
                  </a:lnTo>
                  <a:lnTo>
                    <a:pt x="5227713" y="176745"/>
                  </a:lnTo>
                  <a:lnTo>
                    <a:pt x="5269636" y="203073"/>
                  </a:lnTo>
                  <a:lnTo>
                    <a:pt x="5275250" y="222008"/>
                  </a:lnTo>
                  <a:lnTo>
                    <a:pt x="5275250" y="0"/>
                  </a:lnTo>
                  <a:lnTo>
                    <a:pt x="5172811" y="0"/>
                  </a:lnTo>
                  <a:lnTo>
                    <a:pt x="4947475" y="0"/>
                  </a:lnTo>
                  <a:lnTo>
                    <a:pt x="788784" y="0"/>
                  </a:lnTo>
                  <a:lnTo>
                    <a:pt x="788784" y="215074"/>
                  </a:lnTo>
                  <a:lnTo>
                    <a:pt x="788784" y="1379537"/>
                  </a:lnTo>
                  <a:lnTo>
                    <a:pt x="783170" y="1398473"/>
                  </a:lnTo>
                  <a:lnTo>
                    <a:pt x="767829" y="1413903"/>
                  </a:lnTo>
                  <a:lnTo>
                    <a:pt x="745045" y="1424292"/>
                  </a:lnTo>
                  <a:lnTo>
                    <a:pt x="717092" y="1428102"/>
                  </a:lnTo>
                  <a:lnTo>
                    <a:pt x="687946" y="1428102"/>
                  </a:lnTo>
                  <a:lnTo>
                    <a:pt x="456196" y="1428102"/>
                  </a:lnTo>
                  <a:lnTo>
                    <a:pt x="379056" y="1428102"/>
                  </a:lnTo>
                  <a:lnTo>
                    <a:pt x="351104" y="1424292"/>
                  </a:lnTo>
                  <a:lnTo>
                    <a:pt x="328307" y="1413903"/>
                  </a:lnTo>
                  <a:lnTo>
                    <a:pt x="312978" y="1398473"/>
                  </a:lnTo>
                  <a:lnTo>
                    <a:pt x="307352" y="1379537"/>
                  </a:lnTo>
                  <a:lnTo>
                    <a:pt x="307352" y="1247724"/>
                  </a:lnTo>
                  <a:lnTo>
                    <a:pt x="312978" y="1228775"/>
                  </a:lnTo>
                  <a:lnTo>
                    <a:pt x="328307" y="1213345"/>
                  </a:lnTo>
                  <a:lnTo>
                    <a:pt x="351104" y="1202956"/>
                  </a:lnTo>
                  <a:lnTo>
                    <a:pt x="379056" y="1199159"/>
                  </a:lnTo>
                  <a:lnTo>
                    <a:pt x="456196" y="1199159"/>
                  </a:lnTo>
                  <a:lnTo>
                    <a:pt x="687946" y="1199159"/>
                  </a:lnTo>
                  <a:lnTo>
                    <a:pt x="717092" y="1199159"/>
                  </a:lnTo>
                  <a:lnTo>
                    <a:pt x="745045" y="1202956"/>
                  </a:lnTo>
                  <a:lnTo>
                    <a:pt x="767829" y="1213345"/>
                  </a:lnTo>
                  <a:lnTo>
                    <a:pt x="783170" y="1228775"/>
                  </a:lnTo>
                  <a:lnTo>
                    <a:pt x="788784" y="1247724"/>
                  </a:lnTo>
                  <a:lnTo>
                    <a:pt x="788784" y="863320"/>
                  </a:lnTo>
                  <a:lnTo>
                    <a:pt x="783170" y="882256"/>
                  </a:lnTo>
                  <a:lnTo>
                    <a:pt x="767829" y="897699"/>
                  </a:lnTo>
                  <a:lnTo>
                    <a:pt x="745045" y="908088"/>
                  </a:lnTo>
                  <a:lnTo>
                    <a:pt x="717092" y="911885"/>
                  </a:lnTo>
                  <a:lnTo>
                    <a:pt x="687946" y="911885"/>
                  </a:lnTo>
                  <a:lnTo>
                    <a:pt x="456196" y="911885"/>
                  </a:lnTo>
                  <a:lnTo>
                    <a:pt x="379056" y="911885"/>
                  </a:lnTo>
                  <a:lnTo>
                    <a:pt x="351104" y="908088"/>
                  </a:lnTo>
                  <a:lnTo>
                    <a:pt x="328307" y="897699"/>
                  </a:lnTo>
                  <a:lnTo>
                    <a:pt x="312978" y="882256"/>
                  </a:lnTo>
                  <a:lnTo>
                    <a:pt x="307352" y="863320"/>
                  </a:lnTo>
                  <a:lnTo>
                    <a:pt x="307352" y="731507"/>
                  </a:lnTo>
                  <a:lnTo>
                    <a:pt x="312978" y="712571"/>
                  </a:lnTo>
                  <a:lnTo>
                    <a:pt x="328307" y="697141"/>
                  </a:lnTo>
                  <a:lnTo>
                    <a:pt x="351104" y="686752"/>
                  </a:lnTo>
                  <a:lnTo>
                    <a:pt x="379056" y="682942"/>
                  </a:lnTo>
                  <a:lnTo>
                    <a:pt x="456196" y="682942"/>
                  </a:lnTo>
                  <a:lnTo>
                    <a:pt x="687946" y="682942"/>
                  </a:lnTo>
                  <a:lnTo>
                    <a:pt x="717092" y="682942"/>
                  </a:lnTo>
                  <a:lnTo>
                    <a:pt x="745045" y="686752"/>
                  </a:lnTo>
                  <a:lnTo>
                    <a:pt x="767829" y="697141"/>
                  </a:lnTo>
                  <a:lnTo>
                    <a:pt x="783170" y="712571"/>
                  </a:lnTo>
                  <a:lnTo>
                    <a:pt x="788784" y="731507"/>
                  </a:lnTo>
                  <a:lnTo>
                    <a:pt x="788784" y="346887"/>
                  </a:lnTo>
                  <a:lnTo>
                    <a:pt x="783170" y="365836"/>
                  </a:lnTo>
                  <a:lnTo>
                    <a:pt x="767829" y="381266"/>
                  </a:lnTo>
                  <a:lnTo>
                    <a:pt x="745045" y="391655"/>
                  </a:lnTo>
                  <a:lnTo>
                    <a:pt x="717092" y="395452"/>
                  </a:lnTo>
                  <a:lnTo>
                    <a:pt x="687946" y="395452"/>
                  </a:lnTo>
                  <a:lnTo>
                    <a:pt x="456196" y="395452"/>
                  </a:lnTo>
                  <a:lnTo>
                    <a:pt x="379056" y="395452"/>
                  </a:lnTo>
                  <a:lnTo>
                    <a:pt x="351104" y="391655"/>
                  </a:lnTo>
                  <a:lnTo>
                    <a:pt x="328307" y="381266"/>
                  </a:lnTo>
                  <a:lnTo>
                    <a:pt x="312978" y="365836"/>
                  </a:lnTo>
                  <a:lnTo>
                    <a:pt x="307352" y="346887"/>
                  </a:lnTo>
                  <a:lnTo>
                    <a:pt x="307352" y="215074"/>
                  </a:lnTo>
                  <a:lnTo>
                    <a:pt x="312978" y="196138"/>
                  </a:lnTo>
                  <a:lnTo>
                    <a:pt x="328307" y="180708"/>
                  </a:lnTo>
                  <a:lnTo>
                    <a:pt x="351104" y="170319"/>
                  </a:lnTo>
                  <a:lnTo>
                    <a:pt x="379056" y="166509"/>
                  </a:lnTo>
                  <a:lnTo>
                    <a:pt x="456196" y="166509"/>
                  </a:lnTo>
                  <a:lnTo>
                    <a:pt x="687946" y="166509"/>
                  </a:lnTo>
                  <a:lnTo>
                    <a:pt x="717092" y="166509"/>
                  </a:lnTo>
                  <a:lnTo>
                    <a:pt x="745045" y="170319"/>
                  </a:lnTo>
                  <a:lnTo>
                    <a:pt x="767829" y="180708"/>
                  </a:lnTo>
                  <a:lnTo>
                    <a:pt x="783170" y="196138"/>
                  </a:lnTo>
                  <a:lnTo>
                    <a:pt x="788784" y="215074"/>
                  </a:lnTo>
                  <a:lnTo>
                    <a:pt x="788784" y="0"/>
                  </a:lnTo>
                  <a:lnTo>
                    <a:pt x="687946" y="0"/>
                  </a:lnTo>
                  <a:lnTo>
                    <a:pt x="456196" y="0"/>
                  </a:lnTo>
                  <a:lnTo>
                    <a:pt x="0" y="0"/>
                  </a:lnTo>
                  <a:lnTo>
                    <a:pt x="0" y="1571015"/>
                  </a:lnTo>
                  <a:lnTo>
                    <a:pt x="901407" y="1571015"/>
                  </a:lnTo>
                  <a:lnTo>
                    <a:pt x="901407" y="187325"/>
                  </a:lnTo>
                  <a:lnTo>
                    <a:pt x="912647" y="149453"/>
                  </a:lnTo>
                  <a:lnTo>
                    <a:pt x="943317" y="118579"/>
                  </a:lnTo>
                  <a:lnTo>
                    <a:pt x="988885" y="97802"/>
                  </a:lnTo>
                  <a:lnTo>
                    <a:pt x="1044816" y="90195"/>
                  </a:lnTo>
                  <a:lnTo>
                    <a:pt x="4558233" y="90195"/>
                  </a:lnTo>
                  <a:lnTo>
                    <a:pt x="4614151" y="97802"/>
                  </a:lnTo>
                  <a:lnTo>
                    <a:pt x="4659719" y="118579"/>
                  </a:lnTo>
                  <a:lnTo>
                    <a:pt x="4690402" y="149440"/>
                  </a:lnTo>
                  <a:lnTo>
                    <a:pt x="4701629" y="187325"/>
                  </a:lnTo>
                  <a:lnTo>
                    <a:pt x="4701629" y="1571015"/>
                  </a:lnTo>
                  <a:lnTo>
                    <a:pt x="4793831" y="1571015"/>
                  </a:lnTo>
                  <a:lnTo>
                    <a:pt x="5571782" y="1571015"/>
                  </a:lnTo>
                  <a:lnTo>
                    <a:pt x="5571782" y="1479918"/>
                  </a:lnTo>
                  <a:lnTo>
                    <a:pt x="5571782" y="1430705"/>
                  </a:lnTo>
                  <a:lnTo>
                    <a:pt x="5571782" y="1386687"/>
                  </a:lnTo>
                  <a:lnTo>
                    <a:pt x="5571782" y="1337475"/>
                  </a:lnTo>
                  <a:lnTo>
                    <a:pt x="5571782" y="0"/>
                  </a:lnTo>
                  <a:close/>
                </a:path>
              </a:pathLst>
            </a:custGeom>
            <a:solidFill>
              <a:srgbClr val="8BDA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4040" y="9434097"/>
              <a:ext cx="162169" cy="160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5469" y="9173945"/>
              <a:ext cx="105221" cy="1302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16125" y="10270147"/>
              <a:ext cx="104139" cy="17145"/>
            </a:xfrm>
            <a:custGeom>
              <a:avLst/>
              <a:gdLst/>
              <a:ahLst/>
              <a:cxnLst/>
              <a:rect l="l" t="t" r="r" b="b"/>
              <a:pathLst>
                <a:path w="104139" h="17145">
                  <a:moveTo>
                    <a:pt x="96833" y="16851"/>
                  </a:moveTo>
                  <a:lnTo>
                    <a:pt x="96833" y="1839"/>
                  </a:lnTo>
                  <a:lnTo>
                    <a:pt x="103009" y="12821"/>
                  </a:lnTo>
                  <a:lnTo>
                    <a:pt x="103541" y="16851"/>
                  </a:lnTo>
                  <a:lnTo>
                    <a:pt x="96833" y="16851"/>
                  </a:lnTo>
                  <a:close/>
                </a:path>
                <a:path w="104139" h="17145">
                  <a:moveTo>
                    <a:pt x="75221" y="3673"/>
                  </a:moveTo>
                  <a:lnTo>
                    <a:pt x="77597" y="2012"/>
                  </a:lnTo>
                  <a:lnTo>
                    <a:pt x="82459" y="1519"/>
                  </a:lnTo>
                  <a:lnTo>
                    <a:pt x="83932" y="1573"/>
                  </a:lnTo>
                  <a:lnTo>
                    <a:pt x="87961" y="1837"/>
                  </a:lnTo>
                  <a:lnTo>
                    <a:pt x="96834" y="1837"/>
                  </a:lnTo>
                  <a:lnTo>
                    <a:pt x="96833" y="16851"/>
                  </a:lnTo>
                  <a:lnTo>
                    <a:pt x="83932" y="16851"/>
                  </a:lnTo>
                  <a:lnTo>
                    <a:pt x="82459" y="11977"/>
                  </a:lnTo>
                  <a:lnTo>
                    <a:pt x="78212" y="6752"/>
                  </a:lnTo>
                  <a:lnTo>
                    <a:pt x="75221" y="3673"/>
                  </a:lnTo>
                  <a:close/>
                </a:path>
                <a:path w="104139" h="17145">
                  <a:moveTo>
                    <a:pt x="0" y="16851"/>
                  </a:moveTo>
                  <a:lnTo>
                    <a:pt x="75" y="16201"/>
                  </a:lnTo>
                  <a:lnTo>
                    <a:pt x="2128" y="10051"/>
                  </a:lnTo>
                  <a:lnTo>
                    <a:pt x="5403" y="4154"/>
                  </a:lnTo>
                  <a:lnTo>
                    <a:pt x="10950" y="0"/>
                  </a:lnTo>
                  <a:lnTo>
                    <a:pt x="24808" y="1085"/>
                  </a:lnTo>
                  <a:lnTo>
                    <a:pt x="28611" y="3519"/>
                  </a:lnTo>
                  <a:lnTo>
                    <a:pt x="23692" y="9973"/>
                  </a:lnTo>
                  <a:lnTo>
                    <a:pt x="21074" y="16851"/>
                  </a:lnTo>
                  <a:lnTo>
                    <a:pt x="0" y="16851"/>
                  </a:lnTo>
                  <a:close/>
                </a:path>
              </a:pathLst>
            </a:custGeom>
            <a:solidFill>
              <a:srgbClr val="8BDAA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38" y="5930"/>
            <a:ext cx="14079855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745"/>
              <a:t>D</a:t>
            </a:r>
            <a:r>
              <a:rPr dirty="0" spc="105"/>
              <a:t>i</a:t>
            </a:r>
            <a:r>
              <a:rPr dirty="0" spc="195"/>
              <a:t>s</a:t>
            </a:r>
            <a:r>
              <a:rPr dirty="0" spc="1050"/>
              <a:t>a</a:t>
            </a:r>
            <a:r>
              <a:rPr dirty="0" spc="215"/>
              <a:t>d</a:t>
            </a:r>
            <a:r>
              <a:rPr dirty="0" spc="925"/>
              <a:t>v</a:t>
            </a:r>
            <a:r>
              <a:rPr dirty="0" spc="1050"/>
              <a:t>a</a:t>
            </a:r>
            <a:r>
              <a:rPr dirty="0" spc="-10"/>
              <a:t>n</a:t>
            </a:r>
            <a:r>
              <a:rPr dirty="0" spc="1880"/>
              <a:t>t</a:t>
            </a:r>
            <a:r>
              <a:rPr dirty="0" spc="1050"/>
              <a:t>a</a:t>
            </a:r>
            <a:r>
              <a:rPr dirty="0" spc="204"/>
              <a:t>g</a:t>
            </a:r>
            <a:r>
              <a:rPr dirty="0" spc="545"/>
              <a:t>e</a:t>
            </a:r>
            <a:r>
              <a:rPr dirty="0" spc="-975"/>
              <a:t> </a:t>
            </a:r>
            <a:r>
              <a:rPr dirty="0" spc="170"/>
              <a:t>o</a:t>
            </a:r>
            <a:r>
              <a:rPr dirty="0" spc="1510"/>
              <a:t>f</a:t>
            </a:r>
            <a:r>
              <a:rPr dirty="0" spc="555"/>
              <a:t> </a:t>
            </a:r>
            <a:r>
              <a:rPr dirty="0" spc="2130"/>
              <a:t>M</a:t>
            </a:r>
            <a:r>
              <a:rPr dirty="0" spc="170"/>
              <a:t>o</a:t>
            </a:r>
            <a:r>
              <a:rPr dirty="0" spc="925"/>
              <a:t>v</a:t>
            </a:r>
            <a:r>
              <a:rPr dirty="0" spc="105"/>
              <a:t>i</a:t>
            </a:r>
            <a:r>
              <a:rPr dirty="0" spc="360"/>
              <a:t>e  </a:t>
            </a:r>
            <a:r>
              <a:rPr dirty="0" spc="395"/>
              <a:t>Recommendation: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3190013"/>
            <a:ext cx="9004935" cy="526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91770">
              <a:lnSpc>
                <a:spcPct val="107800"/>
              </a:lnSpc>
              <a:spcBef>
                <a:spcPts val="95"/>
              </a:spcBef>
            </a:pPr>
            <a:r>
              <a:rPr dirty="0" sz="2900" spc="-75" b="1">
                <a:solidFill>
                  <a:srgbClr val="233245"/>
                </a:solidFill>
                <a:latin typeface="Arial"/>
                <a:cs typeface="Arial"/>
              </a:rPr>
              <a:t>Limited</a:t>
            </a:r>
            <a:r>
              <a:rPr dirty="0" sz="2900" spc="-1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2900" spc="-100" b="1">
                <a:solidFill>
                  <a:srgbClr val="233245"/>
                </a:solidFill>
                <a:latin typeface="Arial"/>
                <a:cs typeface="Arial"/>
              </a:rPr>
              <a:t>scope:</a:t>
            </a:r>
            <a:r>
              <a:rPr dirty="0" sz="2900" spc="-50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2900" spc="-2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recommendation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dirty="0" sz="2900" spc="-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25">
                <a:solidFill>
                  <a:srgbClr val="233245"/>
                </a:solidFill>
                <a:latin typeface="Arial MT"/>
                <a:cs typeface="Arial MT"/>
              </a:rPr>
              <a:t>only </a:t>
            </a:r>
            <a:r>
              <a:rPr dirty="0" sz="2900" spc="-30">
                <a:solidFill>
                  <a:srgbClr val="233245"/>
                </a:solidFill>
                <a:latin typeface="Arial MT"/>
                <a:cs typeface="Arial MT"/>
              </a:rPr>
              <a:t>suggest </a:t>
            </a:r>
            <a:r>
              <a:rPr dirty="0" sz="2900" spc="-95">
                <a:solidFill>
                  <a:srgbClr val="233245"/>
                </a:solidFill>
                <a:latin typeface="Arial MT"/>
                <a:cs typeface="Arial MT"/>
              </a:rPr>
              <a:t>movies </a:t>
            </a:r>
            <a:r>
              <a:rPr dirty="0" sz="2900" spc="75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dirty="0" sz="2900" spc="15">
                <a:solidFill>
                  <a:srgbClr val="233245"/>
                </a:solidFill>
                <a:latin typeface="Arial MT"/>
                <a:cs typeface="Arial MT"/>
              </a:rPr>
              <a:t>the </a:t>
            </a:r>
            <a:r>
              <a:rPr dirty="0" sz="2900" spc="-60">
                <a:solidFill>
                  <a:srgbClr val="233245"/>
                </a:solidFill>
                <a:latin typeface="Arial MT"/>
                <a:cs typeface="Arial MT"/>
              </a:rPr>
              <a:t>user </a:t>
            </a:r>
            <a:r>
              <a:rPr dirty="0" sz="2900" spc="-90">
                <a:solidFill>
                  <a:srgbClr val="233245"/>
                </a:solidFill>
                <a:latin typeface="Arial MT"/>
                <a:cs typeface="Arial MT"/>
              </a:rPr>
              <a:t>has </a:t>
            </a:r>
            <a:r>
              <a:rPr dirty="0" sz="2900" spc="20">
                <a:solidFill>
                  <a:srgbClr val="233245"/>
                </a:solidFill>
                <a:latin typeface="Arial MT"/>
                <a:cs typeface="Arial MT"/>
              </a:rPr>
              <a:t>already </a:t>
            </a:r>
            <a:r>
              <a:rPr dirty="0" sz="2900" spc="35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dirty="0" sz="2900" spc="-79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5">
                <a:solidFill>
                  <a:srgbClr val="233245"/>
                </a:solidFill>
                <a:latin typeface="Arial MT"/>
                <a:cs typeface="Arial MT"/>
              </a:rPr>
              <a:t>resulting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in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35">
                <a:solidFill>
                  <a:srgbClr val="233245"/>
                </a:solidFill>
                <a:latin typeface="Arial MT"/>
                <a:cs typeface="Arial MT"/>
              </a:rPr>
              <a:t>limited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pool </a:t>
            </a:r>
            <a:r>
              <a:rPr dirty="0" sz="2900" spc="10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recommendations.</a:t>
            </a:r>
            <a:endParaRPr sz="2900">
              <a:latin typeface="Arial MT"/>
              <a:cs typeface="Arial MT"/>
            </a:endParaRPr>
          </a:p>
          <a:p>
            <a:pPr marL="12700" marR="74295" indent="191770">
              <a:lnSpc>
                <a:spcPts val="3750"/>
              </a:lnSpc>
              <a:spcBef>
                <a:spcPts val="170"/>
              </a:spcBef>
            </a:pPr>
            <a:r>
              <a:rPr dirty="0" sz="2900" spc="-35" b="1">
                <a:solidFill>
                  <a:srgbClr val="233245"/>
                </a:solidFill>
                <a:latin typeface="Arial"/>
                <a:cs typeface="Arial"/>
              </a:rPr>
              <a:t>Algorithm</a:t>
            </a:r>
            <a:r>
              <a:rPr dirty="0" sz="2900" spc="-1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2900" spc="-80" b="1">
                <a:solidFill>
                  <a:srgbClr val="233245"/>
                </a:solidFill>
                <a:latin typeface="Arial"/>
                <a:cs typeface="Arial"/>
              </a:rPr>
              <a:t>bias:</a:t>
            </a:r>
            <a:r>
              <a:rPr dirty="0" sz="2900" spc="-55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2900" spc="-2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recommendation </a:t>
            </a:r>
            <a:r>
              <a:rPr dirty="0" sz="290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25">
                <a:solidFill>
                  <a:srgbClr val="233245"/>
                </a:solidFill>
                <a:latin typeface="Arial MT"/>
                <a:cs typeface="Arial MT"/>
              </a:rPr>
              <a:t>rely </a:t>
            </a:r>
            <a:r>
              <a:rPr dirty="0" sz="2900" spc="3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80">
                <a:solidFill>
                  <a:srgbClr val="233245"/>
                </a:solidFill>
                <a:latin typeface="Arial MT"/>
                <a:cs typeface="Arial MT"/>
              </a:rPr>
              <a:t>on </a:t>
            </a:r>
            <a:r>
              <a:rPr dirty="0" sz="2900" spc="-35">
                <a:solidFill>
                  <a:srgbClr val="233245"/>
                </a:solidFill>
                <a:latin typeface="Arial MT"/>
                <a:cs typeface="Arial MT"/>
              </a:rPr>
              <a:t>algorithms </a:t>
            </a:r>
            <a:r>
              <a:rPr dirty="0" sz="2900" spc="75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dirty="0" sz="2900" spc="-15">
                <a:solidFill>
                  <a:srgbClr val="233245"/>
                </a:solidFill>
                <a:latin typeface="Arial MT"/>
                <a:cs typeface="Arial MT"/>
              </a:rPr>
              <a:t>contain </a:t>
            </a:r>
            <a:r>
              <a:rPr dirty="0" sz="2900" spc="-80">
                <a:solidFill>
                  <a:srgbClr val="233245"/>
                </a:solidFill>
                <a:latin typeface="Arial MT"/>
                <a:cs typeface="Arial MT"/>
              </a:rPr>
              <a:t>biases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and stereotypes, </a:t>
            </a:r>
            <a:r>
              <a:rPr dirty="0" sz="2900" spc="-79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5">
                <a:solidFill>
                  <a:srgbClr val="233245"/>
                </a:solidFill>
                <a:latin typeface="Arial MT"/>
                <a:cs typeface="Arial MT"/>
              </a:rPr>
              <a:t>which </a:t>
            </a:r>
            <a:r>
              <a:rPr dirty="0" sz="2900" spc="-25">
                <a:solidFill>
                  <a:srgbClr val="233245"/>
                </a:solidFill>
                <a:latin typeface="Arial MT"/>
                <a:cs typeface="Arial MT"/>
              </a:rPr>
              <a:t>can </a:t>
            </a:r>
            <a:r>
              <a:rPr dirty="0" sz="2900" spc="-15">
                <a:solidFill>
                  <a:srgbClr val="233245"/>
                </a:solidFill>
                <a:latin typeface="Arial MT"/>
                <a:cs typeface="Arial MT"/>
              </a:rPr>
              <a:t>result 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in </a:t>
            </a:r>
            <a:r>
              <a:rPr dirty="0" sz="2900" spc="-30">
                <a:solidFill>
                  <a:srgbClr val="233245"/>
                </a:solidFill>
                <a:latin typeface="Arial MT"/>
                <a:cs typeface="Arial MT"/>
              </a:rPr>
              <a:t>skewed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recommendations </a:t>
            </a:r>
            <a:r>
              <a:rPr dirty="0" sz="2900" spc="75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dirty="0" sz="2900" spc="55">
                <a:solidFill>
                  <a:srgbClr val="233245"/>
                </a:solidFill>
                <a:latin typeface="Arial MT"/>
                <a:cs typeface="Arial MT"/>
              </a:rPr>
              <a:t>don't </a:t>
            </a:r>
            <a:r>
              <a:rPr dirty="0" sz="2900" spc="-80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60">
                <a:solidFill>
                  <a:srgbClr val="233245"/>
                </a:solidFill>
                <a:latin typeface="Arial MT"/>
                <a:cs typeface="Arial MT"/>
              </a:rPr>
              <a:t>reflect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15">
                <a:solidFill>
                  <a:srgbClr val="233245"/>
                </a:solidFill>
                <a:latin typeface="Arial MT"/>
                <a:cs typeface="Arial MT"/>
              </a:rPr>
              <a:t>the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40">
                <a:solidFill>
                  <a:srgbClr val="233245"/>
                </a:solidFill>
                <a:latin typeface="Arial MT"/>
                <a:cs typeface="Arial MT"/>
              </a:rPr>
              <a:t>user's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40">
                <a:solidFill>
                  <a:srgbClr val="233245"/>
                </a:solidFill>
                <a:latin typeface="Arial MT"/>
                <a:cs typeface="Arial MT"/>
              </a:rPr>
              <a:t>true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5">
                <a:solidFill>
                  <a:srgbClr val="233245"/>
                </a:solidFill>
                <a:latin typeface="Arial MT"/>
                <a:cs typeface="Arial MT"/>
              </a:rPr>
              <a:t>preferences.</a:t>
            </a:r>
            <a:endParaRPr sz="2900">
              <a:latin typeface="Arial MT"/>
              <a:cs typeface="Arial MT"/>
            </a:endParaRPr>
          </a:p>
          <a:p>
            <a:pPr marL="12700" marR="41275" indent="191770">
              <a:lnSpc>
                <a:spcPts val="3750"/>
              </a:lnSpc>
            </a:pPr>
            <a:r>
              <a:rPr dirty="0" sz="2900" spc="10" b="1">
                <a:solidFill>
                  <a:srgbClr val="233245"/>
                </a:solidFill>
                <a:latin typeface="Arial"/>
                <a:cs typeface="Arial"/>
              </a:rPr>
              <a:t>Overfitting:</a:t>
            </a:r>
            <a:r>
              <a:rPr dirty="0" sz="2900" spc="-10" b="1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dirty="0" sz="2900" spc="-75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dirty="0" sz="29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0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29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25">
                <a:solidFill>
                  <a:srgbClr val="233245"/>
                </a:solidFill>
                <a:latin typeface="Arial MT"/>
                <a:cs typeface="Arial MT"/>
              </a:rPr>
              <a:t>can</a:t>
            </a:r>
            <a:r>
              <a:rPr dirty="0" sz="29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75">
                <a:solidFill>
                  <a:srgbClr val="233245"/>
                </a:solidFill>
                <a:latin typeface="Arial MT"/>
                <a:cs typeface="Arial MT"/>
              </a:rPr>
              <a:t>become </a:t>
            </a:r>
            <a:r>
              <a:rPr dirty="0" sz="2900" spc="-7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233245"/>
                </a:solidFill>
                <a:latin typeface="Arial MT"/>
                <a:cs typeface="Arial MT"/>
              </a:rPr>
              <a:t>too 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specialized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and </a:t>
            </a:r>
            <a:r>
              <a:rPr dirty="0" sz="2900" spc="-95">
                <a:solidFill>
                  <a:srgbClr val="233245"/>
                </a:solidFill>
                <a:latin typeface="Arial MT"/>
                <a:cs typeface="Arial MT"/>
              </a:rPr>
              <a:t>make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recommendations </a:t>
            </a:r>
            <a:r>
              <a:rPr dirty="0" sz="2900" spc="75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dirty="0" sz="2900" spc="10">
                <a:solidFill>
                  <a:srgbClr val="233245"/>
                </a:solidFill>
                <a:latin typeface="Arial MT"/>
                <a:cs typeface="Arial MT"/>
              </a:rPr>
              <a:t>are </a:t>
            </a:r>
            <a:r>
              <a:rPr dirty="0" sz="2900">
                <a:solidFill>
                  <a:srgbClr val="233245"/>
                </a:solidFill>
                <a:latin typeface="Arial MT"/>
                <a:cs typeface="Arial MT"/>
              </a:rPr>
              <a:t>too </a:t>
            </a:r>
            <a:r>
              <a:rPr dirty="0" sz="2900" spc="-80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70">
                <a:solidFill>
                  <a:srgbClr val="233245"/>
                </a:solidFill>
                <a:latin typeface="Arial MT"/>
                <a:cs typeface="Arial MT"/>
              </a:rPr>
              <a:t>similar </a:t>
            </a:r>
            <a:r>
              <a:rPr dirty="0" sz="2900" spc="45">
                <a:solidFill>
                  <a:srgbClr val="233245"/>
                </a:solidFill>
                <a:latin typeface="Arial MT"/>
                <a:cs typeface="Arial MT"/>
              </a:rPr>
              <a:t>to </a:t>
            </a:r>
            <a:r>
              <a:rPr dirty="0" sz="2900" spc="65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dirty="0" sz="2900" spc="15">
                <a:solidFill>
                  <a:srgbClr val="233245"/>
                </a:solidFill>
                <a:latin typeface="Arial MT"/>
                <a:cs typeface="Arial MT"/>
              </a:rPr>
              <a:t>the </a:t>
            </a:r>
            <a:r>
              <a:rPr dirty="0" sz="2900" spc="-60">
                <a:solidFill>
                  <a:srgbClr val="233245"/>
                </a:solidFill>
                <a:latin typeface="Arial MT"/>
                <a:cs typeface="Arial MT"/>
              </a:rPr>
              <a:t>user </a:t>
            </a:r>
            <a:r>
              <a:rPr dirty="0" sz="2900" spc="-90">
                <a:solidFill>
                  <a:srgbClr val="233245"/>
                </a:solidFill>
                <a:latin typeface="Arial MT"/>
                <a:cs typeface="Arial MT"/>
              </a:rPr>
              <a:t>has </a:t>
            </a:r>
            <a:r>
              <a:rPr dirty="0" sz="2900" spc="20">
                <a:solidFill>
                  <a:srgbClr val="233245"/>
                </a:solidFill>
                <a:latin typeface="Arial MT"/>
                <a:cs typeface="Arial MT"/>
              </a:rPr>
              <a:t>already </a:t>
            </a:r>
            <a:r>
              <a:rPr dirty="0" sz="2900" spc="35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dirty="0" sz="2900" spc="-15">
                <a:solidFill>
                  <a:srgbClr val="233245"/>
                </a:solidFill>
                <a:latin typeface="Arial MT"/>
                <a:cs typeface="Arial MT"/>
              </a:rPr>
              <a:t>resulting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in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10">
                <a:solidFill>
                  <a:srgbClr val="233245"/>
                </a:solidFill>
                <a:latin typeface="Arial MT"/>
                <a:cs typeface="Arial MT"/>
              </a:rPr>
              <a:t>lack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10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55">
                <a:solidFill>
                  <a:srgbClr val="233245"/>
                </a:solidFill>
                <a:latin typeface="Arial MT"/>
                <a:cs typeface="Arial MT"/>
              </a:rPr>
              <a:t>variety</a:t>
            </a:r>
            <a:r>
              <a:rPr dirty="0" sz="29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55">
                <a:solidFill>
                  <a:srgbClr val="233245"/>
                </a:solidFill>
                <a:latin typeface="Arial MT"/>
                <a:cs typeface="Arial MT"/>
              </a:rPr>
              <a:t>in</a:t>
            </a:r>
            <a:r>
              <a:rPr dirty="0" sz="2900" spc="-5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900" spc="-65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endParaRPr sz="2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E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44060" y="1799637"/>
            <a:ext cx="17844135" cy="8487410"/>
            <a:chOff x="444060" y="1799637"/>
            <a:chExt cx="17844135" cy="8487410"/>
          </a:xfrm>
        </p:grpSpPr>
        <p:sp>
          <p:nvSpPr>
            <p:cNvPr id="4" name="object 4"/>
            <p:cNvSpPr/>
            <p:nvPr/>
          </p:nvSpPr>
          <p:spPr>
            <a:xfrm>
              <a:off x="3531111" y="1799637"/>
              <a:ext cx="14757400" cy="7532370"/>
            </a:xfrm>
            <a:custGeom>
              <a:avLst/>
              <a:gdLst/>
              <a:ahLst/>
              <a:cxnLst/>
              <a:rect l="l" t="t" r="r" b="b"/>
              <a:pathLst>
                <a:path w="14757400" h="7532370">
                  <a:moveTo>
                    <a:pt x="0" y="5452658"/>
                  </a:moveTo>
                  <a:lnTo>
                    <a:pt x="14756887" y="0"/>
                  </a:lnTo>
                  <a:lnTo>
                    <a:pt x="14756887" y="7531994"/>
                  </a:lnTo>
                  <a:lnTo>
                    <a:pt x="0" y="5452658"/>
                  </a:lnTo>
                  <a:close/>
                </a:path>
              </a:pathLst>
            </a:custGeom>
            <a:solidFill>
              <a:srgbClr val="EFE7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60" y="3403613"/>
              <a:ext cx="6825435" cy="68833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816725">
              <a:lnSpc>
                <a:spcPct val="100000"/>
              </a:lnSpc>
              <a:spcBef>
                <a:spcPts val="100"/>
              </a:spcBef>
            </a:pPr>
            <a:r>
              <a:rPr dirty="0" spc="975"/>
              <a:t>C</a:t>
            </a:r>
            <a:r>
              <a:rPr dirty="0" spc="170"/>
              <a:t>o</a:t>
            </a:r>
            <a:r>
              <a:rPr dirty="0" spc="-10"/>
              <a:t>n</a:t>
            </a:r>
            <a:r>
              <a:rPr dirty="0" spc="390"/>
              <a:t>c</a:t>
            </a:r>
            <a:r>
              <a:rPr dirty="0" spc="105"/>
              <a:t>l</a:t>
            </a:r>
            <a:r>
              <a:rPr dirty="0" spc="-10"/>
              <a:t>u</a:t>
            </a:r>
            <a:r>
              <a:rPr dirty="0" spc="195"/>
              <a:t>s</a:t>
            </a:r>
            <a:r>
              <a:rPr dirty="0" spc="105"/>
              <a:t>i</a:t>
            </a:r>
            <a:r>
              <a:rPr dirty="0" spc="170"/>
              <a:t>o</a:t>
            </a:r>
            <a:r>
              <a:rPr dirty="0" spc="-10"/>
              <a:t>n</a:t>
            </a:r>
            <a:r>
              <a:rPr dirty="0" spc="-390"/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78409" y="4904626"/>
            <a:ext cx="5628640" cy="290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>
              <a:lnSpc>
                <a:spcPct val="114599"/>
              </a:lnSpc>
              <a:spcBef>
                <a:spcPts val="100"/>
              </a:spcBef>
            </a:pPr>
            <a:r>
              <a:rPr dirty="0" sz="2400" spc="-65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85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233245"/>
                </a:solidFill>
                <a:latin typeface="Arial MT"/>
                <a:cs typeface="Arial MT"/>
              </a:rPr>
              <a:t>provide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5">
                <a:solidFill>
                  <a:srgbClr val="233245"/>
                </a:solidFill>
                <a:latin typeface="Arial MT"/>
                <a:cs typeface="Arial MT"/>
              </a:rPr>
              <a:t>content </a:t>
            </a:r>
            <a:r>
              <a:rPr dirty="0" sz="2400" spc="-6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90">
                <a:solidFill>
                  <a:srgbClr val="233245"/>
                </a:solidFill>
                <a:latin typeface="Arial MT"/>
                <a:cs typeface="Arial MT"/>
              </a:rPr>
              <a:t>for </a:t>
            </a:r>
            <a:r>
              <a:rPr dirty="0" sz="2400" spc="-114">
                <a:solidFill>
                  <a:srgbClr val="233245"/>
                </a:solidFill>
                <a:latin typeface="Arial MT"/>
                <a:cs typeface="Arial MT"/>
              </a:rPr>
              <a:t>us </a:t>
            </a:r>
            <a:r>
              <a:rPr dirty="0" sz="2400" spc="70">
                <a:solidFill>
                  <a:srgbClr val="233245"/>
                </a:solidFill>
                <a:latin typeface="Arial MT"/>
                <a:cs typeface="Arial MT"/>
              </a:rPr>
              <a:t>by </a:t>
            </a:r>
            <a:r>
              <a:rPr dirty="0" sz="2400" spc="20">
                <a:solidFill>
                  <a:srgbClr val="233245"/>
                </a:solidFill>
                <a:latin typeface="Arial MT"/>
                <a:cs typeface="Arial MT"/>
              </a:rPr>
              <a:t>taking </a:t>
            </a:r>
            <a:r>
              <a:rPr dirty="0" sz="2400" spc="55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dirty="0" sz="2400" spc="15">
                <a:solidFill>
                  <a:srgbClr val="233245"/>
                </a:solidFill>
                <a:latin typeface="Arial MT"/>
                <a:cs typeface="Arial MT"/>
              </a:rPr>
              <a:t>other </a:t>
            </a:r>
            <a:r>
              <a:rPr dirty="0" sz="2400" spc="-35">
                <a:solidFill>
                  <a:srgbClr val="233245"/>
                </a:solidFill>
                <a:latin typeface="Arial MT"/>
                <a:cs typeface="Arial MT"/>
              </a:rPr>
              <a:t>people </a:t>
            </a:r>
            <a:r>
              <a:rPr dirty="0" sz="2400" spc="-3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65">
                <a:solidFill>
                  <a:srgbClr val="233245"/>
                </a:solidFill>
                <a:latin typeface="Arial MT"/>
                <a:cs typeface="Arial MT"/>
              </a:rPr>
              <a:t>recommend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95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233245"/>
                </a:solidFill>
                <a:latin typeface="Arial MT"/>
                <a:cs typeface="Arial MT"/>
              </a:rPr>
              <a:t>well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95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55">
                <a:solidFill>
                  <a:srgbClr val="233245"/>
                </a:solidFill>
                <a:latin typeface="Arial MT"/>
                <a:cs typeface="Arial MT"/>
              </a:rPr>
              <a:t>selections</a:t>
            </a:r>
            <a:r>
              <a:rPr dirty="0" sz="2400" spc="-4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233245"/>
                </a:solidFill>
                <a:latin typeface="Arial MT"/>
                <a:cs typeface="Arial MT"/>
              </a:rPr>
              <a:t>into </a:t>
            </a:r>
            <a:r>
              <a:rPr dirty="0" sz="240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233245"/>
                </a:solidFill>
                <a:latin typeface="Arial MT"/>
                <a:cs typeface="Arial MT"/>
              </a:rPr>
              <a:t>account.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14100"/>
              </a:lnSpc>
              <a:spcBef>
                <a:spcPts val="55"/>
              </a:spcBef>
            </a:pPr>
            <a:r>
              <a:rPr dirty="0" sz="2300">
                <a:solidFill>
                  <a:srgbClr val="233245"/>
                </a:solidFill>
                <a:latin typeface="Arial MT"/>
                <a:cs typeface="Arial MT"/>
              </a:rPr>
              <a:t>Collaborative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Filtering </a:t>
            </a:r>
            <a:r>
              <a:rPr dirty="0" sz="2300" spc="-100">
                <a:solidFill>
                  <a:srgbClr val="233245"/>
                </a:solidFill>
                <a:latin typeface="Arial MT"/>
                <a:cs typeface="Arial MT"/>
              </a:rPr>
              <a:t>is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a </a:t>
            </a:r>
            <a:r>
              <a:rPr dirty="0" sz="2300" spc="20">
                <a:solidFill>
                  <a:srgbClr val="233245"/>
                </a:solidFill>
                <a:latin typeface="Arial MT"/>
                <a:cs typeface="Arial MT"/>
              </a:rPr>
              <a:t>widely </a:t>
            </a:r>
            <a:r>
              <a:rPr dirty="0" sz="2300" spc="-60">
                <a:solidFill>
                  <a:srgbClr val="233245"/>
                </a:solidFill>
                <a:latin typeface="Arial MT"/>
                <a:cs typeface="Arial MT"/>
              </a:rPr>
              <a:t>used </a:t>
            </a:r>
            <a:r>
              <a:rPr dirty="0" sz="23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45">
                <a:solidFill>
                  <a:srgbClr val="233245"/>
                </a:solidFill>
                <a:latin typeface="Arial MT"/>
                <a:cs typeface="Arial MT"/>
              </a:rPr>
              <a:t>solution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85">
                <a:solidFill>
                  <a:srgbClr val="233245"/>
                </a:solidFill>
                <a:latin typeface="Arial MT"/>
                <a:cs typeface="Arial MT"/>
              </a:rPr>
              <a:t>for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25">
                <a:solidFill>
                  <a:srgbClr val="233245"/>
                </a:solidFill>
                <a:latin typeface="Arial MT"/>
                <a:cs typeface="Arial MT"/>
              </a:rPr>
              <a:t>this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problem </a:t>
            </a:r>
            <a:r>
              <a:rPr dirty="0" sz="2300" spc="5">
                <a:solidFill>
                  <a:srgbClr val="233245"/>
                </a:solidFill>
                <a:latin typeface="Arial MT"/>
                <a:cs typeface="Arial MT"/>
              </a:rPr>
              <a:t>which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25">
                <a:solidFill>
                  <a:srgbClr val="233245"/>
                </a:solidFill>
                <a:latin typeface="Arial MT"/>
                <a:cs typeface="Arial MT"/>
              </a:rPr>
              <a:t>we</a:t>
            </a:r>
            <a:r>
              <a:rPr dirty="0" sz="2300" spc="-3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80">
                <a:solidFill>
                  <a:srgbClr val="233245"/>
                </a:solidFill>
                <a:latin typeface="Arial MT"/>
                <a:cs typeface="Arial MT"/>
              </a:rPr>
              <a:t>make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95">
                <a:solidFill>
                  <a:srgbClr val="233245"/>
                </a:solidFill>
                <a:latin typeface="Arial MT"/>
                <a:cs typeface="Arial MT"/>
              </a:rPr>
              <a:t>use </a:t>
            </a:r>
            <a:r>
              <a:rPr dirty="0" sz="2300" spc="-62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8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dirty="0" sz="2300" spc="-45">
                <a:solidFill>
                  <a:srgbClr val="233245"/>
                </a:solidFill>
                <a:latin typeface="Arial MT"/>
                <a:cs typeface="Arial MT"/>
              </a:rPr>
              <a:t> in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-1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dirty="0" sz="2300" spc="-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2300" spc="20">
                <a:solidFill>
                  <a:srgbClr val="233245"/>
                </a:solidFill>
                <a:latin typeface="Arial MT"/>
                <a:cs typeface="Arial MT"/>
              </a:rPr>
              <a:t>project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20"/>
              <a:t>T</a:t>
            </a:r>
            <a:r>
              <a:rPr dirty="0" spc="-10"/>
              <a:t>h</a:t>
            </a:r>
            <a:r>
              <a:rPr dirty="0" spc="1050"/>
              <a:t>a</a:t>
            </a:r>
            <a:r>
              <a:rPr dirty="0" spc="-10"/>
              <a:t>n</a:t>
            </a:r>
            <a:r>
              <a:rPr dirty="0" spc="805"/>
              <a:t>k</a:t>
            </a:r>
            <a:r>
              <a:rPr dirty="0" spc="-975"/>
              <a:t> </a:t>
            </a:r>
            <a:r>
              <a:rPr dirty="0" spc="509"/>
              <a:t>y</a:t>
            </a:r>
            <a:r>
              <a:rPr dirty="0" spc="170"/>
              <a:t>o</a:t>
            </a:r>
            <a:r>
              <a:rPr dirty="0" spc="-10"/>
              <a:t>u</a:t>
            </a:r>
            <a:r>
              <a:rPr dirty="0" spc="-30"/>
              <a:t>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6309" y="5910198"/>
            <a:ext cx="5735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75" b="1">
                <a:solidFill>
                  <a:srgbClr val="233245"/>
                </a:solidFill>
                <a:latin typeface="Trebuchet MS"/>
                <a:cs typeface="Trebuchet MS"/>
              </a:rPr>
              <a:t>We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233245"/>
                </a:solidFill>
                <a:latin typeface="Trebuchet MS"/>
                <a:cs typeface="Trebuchet MS"/>
              </a:rPr>
              <a:t>hope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233245"/>
                </a:solidFill>
                <a:latin typeface="Trebuchet MS"/>
                <a:cs typeface="Trebuchet MS"/>
              </a:rPr>
              <a:t>y'all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15" b="1">
                <a:solidFill>
                  <a:srgbClr val="233245"/>
                </a:solidFill>
                <a:latin typeface="Trebuchet MS"/>
                <a:cs typeface="Trebuchet MS"/>
              </a:rPr>
              <a:t>enjoyed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20" b="1">
                <a:solidFill>
                  <a:srgbClr val="233245"/>
                </a:solidFill>
                <a:latin typeface="Trebuchet MS"/>
                <a:cs typeface="Trebuchet MS"/>
              </a:rPr>
              <a:t>the</a:t>
            </a:r>
            <a:r>
              <a:rPr dirty="0" sz="2400" spc="-70" b="1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dirty="0" sz="2400" spc="-35" b="1">
                <a:solidFill>
                  <a:srgbClr val="233245"/>
                </a:solidFill>
                <a:latin typeface="Trebuchet MS"/>
                <a:cs typeface="Trebuchet MS"/>
              </a:rPr>
              <a:t>presentation.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9867" y="3190"/>
            <a:ext cx="4788142" cy="102769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613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367751" y="3631369"/>
            <a:ext cx="6420485" cy="6349365"/>
            <a:chOff x="11367751" y="3631369"/>
            <a:chExt cx="6420485" cy="6349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7751" y="5665586"/>
              <a:ext cx="3886199" cy="4314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8234" y="3631369"/>
              <a:ext cx="3419474" cy="4448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5938" y="714360"/>
            <a:ext cx="911098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835">
                <a:solidFill>
                  <a:srgbClr val="EFE78B"/>
                </a:solidFill>
                <a:latin typeface="Verdana"/>
                <a:cs typeface="Verdana"/>
              </a:rPr>
              <a:t>T</a:t>
            </a:r>
            <a:r>
              <a:rPr dirty="0" sz="9200" spc="-730">
                <a:solidFill>
                  <a:srgbClr val="EFE78B"/>
                </a:solidFill>
                <a:latin typeface="Verdana"/>
                <a:cs typeface="Verdana"/>
              </a:rPr>
              <a:t>e</a:t>
            </a:r>
            <a:r>
              <a:rPr dirty="0" sz="9200" spc="-930">
                <a:solidFill>
                  <a:srgbClr val="EFE78B"/>
                </a:solidFill>
                <a:latin typeface="Verdana"/>
                <a:cs typeface="Verdana"/>
              </a:rPr>
              <a:t>a</a:t>
            </a:r>
            <a:r>
              <a:rPr dirty="0" sz="9200" spc="-1165">
                <a:solidFill>
                  <a:srgbClr val="EFE78B"/>
                </a:solidFill>
                <a:latin typeface="Verdana"/>
                <a:cs typeface="Verdana"/>
              </a:rPr>
              <a:t>m</a:t>
            </a:r>
            <a:r>
              <a:rPr dirty="0" sz="9200" spc="-980">
                <a:solidFill>
                  <a:srgbClr val="EFE78B"/>
                </a:solidFill>
                <a:latin typeface="Verdana"/>
                <a:cs typeface="Verdana"/>
              </a:rPr>
              <a:t> </a:t>
            </a:r>
            <a:r>
              <a:rPr dirty="0" sz="9200" spc="-250">
                <a:solidFill>
                  <a:srgbClr val="EFE78B"/>
                </a:solidFill>
                <a:latin typeface="Verdana"/>
                <a:cs typeface="Verdana"/>
              </a:rPr>
              <a:t>M</a:t>
            </a:r>
            <a:r>
              <a:rPr dirty="0" sz="9200" spc="-730">
                <a:solidFill>
                  <a:srgbClr val="EFE78B"/>
                </a:solidFill>
                <a:latin typeface="Verdana"/>
                <a:cs typeface="Verdana"/>
              </a:rPr>
              <a:t>e</a:t>
            </a:r>
            <a:r>
              <a:rPr dirty="0" sz="9200" spc="-1170">
                <a:solidFill>
                  <a:srgbClr val="EFE78B"/>
                </a:solidFill>
                <a:latin typeface="Verdana"/>
                <a:cs typeface="Verdana"/>
              </a:rPr>
              <a:t>m</a:t>
            </a:r>
            <a:r>
              <a:rPr dirty="0" sz="9200" spc="-505">
                <a:solidFill>
                  <a:srgbClr val="EFE78B"/>
                </a:solidFill>
                <a:latin typeface="Verdana"/>
                <a:cs typeface="Verdana"/>
              </a:rPr>
              <a:t>b</a:t>
            </a:r>
            <a:r>
              <a:rPr dirty="0" sz="9200" spc="-730">
                <a:solidFill>
                  <a:srgbClr val="EFE78B"/>
                </a:solidFill>
                <a:latin typeface="Verdana"/>
                <a:cs typeface="Verdana"/>
              </a:rPr>
              <a:t>e</a:t>
            </a:r>
            <a:r>
              <a:rPr dirty="0" sz="9200" spc="-695">
                <a:solidFill>
                  <a:srgbClr val="EFE78B"/>
                </a:solidFill>
                <a:latin typeface="Verdana"/>
                <a:cs typeface="Verdana"/>
              </a:rPr>
              <a:t>r</a:t>
            </a:r>
            <a:r>
              <a:rPr dirty="0" sz="9200" spc="-894">
                <a:solidFill>
                  <a:srgbClr val="EFE78B"/>
                </a:solidFill>
                <a:latin typeface="Verdana"/>
                <a:cs typeface="Verdana"/>
              </a:rPr>
              <a:t>s</a:t>
            </a:r>
            <a:r>
              <a:rPr dirty="0" sz="9200" spc="-1165">
                <a:solidFill>
                  <a:srgbClr val="EFE78B"/>
                </a:solidFill>
                <a:latin typeface="Verdana"/>
                <a:cs typeface="Verdana"/>
              </a:rPr>
              <a:t>: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45" y="3017565"/>
            <a:ext cx="6218555" cy="402590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67055" indent="-476884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567690" algn="l"/>
              </a:tabLst>
            </a:pPr>
            <a:r>
              <a:rPr dirty="0" sz="3800" spc="110">
                <a:solidFill>
                  <a:srgbClr val="181720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40">
                <a:solidFill>
                  <a:srgbClr val="1817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90">
                <a:solidFill>
                  <a:srgbClr val="181720"/>
                </a:solidFill>
                <a:latin typeface="Lucida Sans Unicode"/>
                <a:cs typeface="Lucida Sans Unicode"/>
              </a:rPr>
              <a:t>li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k</a:t>
            </a:r>
            <a:r>
              <a:rPr dirty="0" sz="3800" spc="10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70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5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90">
                <a:solidFill>
                  <a:srgbClr val="181720"/>
                </a:solidFill>
                <a:latin typeface="Lucida Sans Unicode"/>
                <a:cs typeface="Lucida Sans Unicode"/>
              </a:rPr>
              <a:t>(</a:t>
            </a:r>
            <a:r>
              <a:rPr dirty="0" sz="3800" spc="-220" b="1">
                <a:solidFill>
                  <a:srgbClr val="181720"/>
                </a:solidFill>
                <a:latin typeface="Arial"/>
                <a:cs typeface="Arial"/>
              </a:rPr>
              <a:t>L</a:t>
            </a:r>
            <a:r>
              <a:rPr dirty="0" sz="3800" spc="-130" b="1">
                <a:solidFill>
                  <a:srgbClr val="181720"/>
                </a:solidFill>
                <a:latin typeface="Arial"/>
                <a:cs typeface="Arial"/>
              </a:rPr>
              <a:t>E</a:t>
            </a:r>
            <a:r>
              <a:rPr dirty="0" sz="3800" spc="215" b="1">
                <a:solidFill>
                  <a:srgbClr val="181720"/>
                </a:solidFill>
                <a:latin typeface="Arial"/>
                <a:cs typeface="Arial"/>
              </a:rPr>
              <a:t>A</a:t>
            </a:r>
            <a:r>
              <a:rPr dirty="0" sz="3800" spc="60" b="1">
                <a:solidFill>
                  <a:srgbClr val="181720"/>
                </a:solidFill>
                <a:latin typeface="Arial"/>
                <a:cs typeface="Arial"/>
              </a:rPr>
              <a:t>D</a:t>
            </a:r>
            <a:r>
              <a:rPr dirty="0" sz="3800" spc="-130" b="1">
                <a:solidFill>
                  <a:srgbClr val="181720"/>
                </a:solidFill>
                <a:latin typeface="Arial"/>
                <a:cs typeface="Arial"/>
              </a:rPr>
              <a:t>E</a:t>
            </a:r>
            <a:r>
              <a:rPr dirty="0" sz="3800" spc="-150" b="1">
                <a:solidFill>
                  <a:srgbClr val="181720"/>
                </a:solidFill>
                <a:latin typeface="Arial"/>
                <a:cs typeface="Arial"/>
              </a:rPr>
              <a:t>R</a:t>
            </a:r>
            <a:r>
              <a:rPr dirty="0" sz="3800" spc="95">
                <a:solidFill>
                  <a:srgbClr val="181720"/>
                </a:solidFill>
                <a:latin typeface="Lucida Sans Unicode"/>
                <a:cs typeface="Lucida Sans Unicode"/>
              </a:rPr>
              <a:t>)</a:t>
            </a:r>
            <a:endParaRPr sz="3800">
              <a:latin typeface="Lucida Sans Unicode"/>
              <a:cs typeface="Lucida Sans Unicode"/>
            </a:endParaRPr>
          </a:p>
          <a:p>
            <a:pPr marL="567055" indent="-55499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dirty="0" sz="3800" spc="45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425">
                <a:solidFill>
                  <a:srgbClr val="181720"/>
                </a:solidFill>
                <a:latin typeface="Lucida Sans Unicode"/>
                <a:cs typeface="Lucida Sans Unicode"/>
              </a:rPr>
              <a:t>w</a:t>
            </a:r>
            <a:r>
              <a:rPr dirty="0" sz="3800" spc="90">
                <a:solidFill>
                  <a:srgbClr val="181720"/>
                </a:solidFill>
                <a:latin typeface="Lucida Sans Unicode"/>
                <a:cs typeface="Lucida Sans Unicode"/>
              </a:rPr>
              <a:t>ee</a:t>
            </a:r>
            <a:r>
              <a:rPr dirty="0" sz="3800" spc="90">
                <a:solidFill>
                  <a:srgbClr val="181720"/>
                </a:solidFill>
                <a:latin typeface="Lucida Sans Unicode"/>
                <a:cs typeface="Lucida Sans Unicode"/>
              </a:rPr>
              <a:t>t</a:t>
            </a:r>
            <a:r>
              <a:rPr dirty="0" sz="3800" spc="145">
                <a:solidFill>
                  <a:srgbClr val="181720"/>
                </a:solidFill>
                <a:latin typeface="Lucida Sans Unicode"/>
                <a:cs typeface="Lucida Sans Unicode"/>
              </a:rPr>
              <a:t>y</a:t>
            </a:r>
            <a:r>
              <a:rPr dirty="0" sz="3800" spc="-270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95">
                <a:solidFill>
                  <a:srgbClr val="1817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20">
                <a:solidFill>
                  <a:srgbClr val="181720"/>
                </a:solidFill>
                <a:latin typeface="Lucida Sans Unicode"/>
                <a:cs typeface="Lucida Sans Unicode"/>
              </a:rPr>
              <a:t>g</a:t>
            </a:r>
            <a:endParaRPr sz="3800">
              <a:latin typeface="Lucida Sans Unicode"/>
              <a:cs typeface="Lucida Sans Unicode"/>
            </a:endParaRPr>
          </a:p>
          <a:p>
            <a:pPr marL="448309" indent="-42989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65">
                <a:solidFill>
                  <a:srgbClr val="1817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-30">
                <a:solidFill>
                  <a:srgbClr val="181720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40">
                <a:solidFill>
                  <a:srgbClr val="181720"/>
                </a:solidFill>
                <a:latin typeface="Lucida Sans Unicode"/>
                <a:cs typeface="Lucida Sans Unicode"/>
              </a:rPr>
              <a:t>m</a:t>
            </a:r>
            <a:r>
              <a:rPr dirty="0" sz="3800" spc="-190">
                <a:solidFill>
                  <a:srgbClr val="1817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70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35">
                <a:solidFill>
                  <a:srgbClr val="181720"/>
                </a:solidFill>
                <a:latin typeface="Lucida Sans Unicode"/>
                <a:cs typeface="Lucida Sans Unicode"/>
              </a:rPr>
              <a:t>G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-30">
                <a:solidFill>
                  <a:srgbClr val="181720"/>
                </a:solidFill>
                <a:latin typeface="Lucida Sans Unicode"/>
                <a:cs typeface="Lucida Sans Unicode"/>
              </a:rPr>
              <a:t>o</a:t>
            </a:r>
            <a:r>
              <a:rPr dirty="0" sz="3800" spc="1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05">
                <a:solidFill>
                  <a:srgbClr val="181720"/>
                </a:solidFill>
                <a:latin typeface="Lucida Sans Unicode"/>
                <a:cs typeface="Lucida Sans Unicode"/>
              </a:rPr>
              <a:t>h</a:t>
            </a:r>
            <a:endParaRPr sz="3800">
              <a:latin typeface="Lucida Sans Unicode"/>
              <a:cs typeface="Lucida Sans Unicode"/>
            </a:endParaRPr>
          </a:p>
          <a:p>
            <a:pPr marL="567055" indent="-54737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dirty="0" sz="3800" spc="60">
                <a:solidFill>
                  <a:srgbClr val="181720"/>
                </a:solidFill>
                <a:latin typeface="Lucida Sans Unicode"/>
                <a:cs typeface="Lucida Sans Unicode"/>
              </a:rPr>
              <a:t>Greeny</a:t>
            </a:r>
            <a:r>
              <a:rPr dirty="0" sz="3800" spc="-295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45">
                <a:solidFill>
                  <a:srgbClr val="181720"/>
                </a:solidFill>
                <a:latin typeface="Lucida Sans Unicode"/>
                <a:cs typeface="Lucida Sans Unicode"/>
              </a:rPr>
              <a:t>Kundu</a:t>
            </a:r>
            <a:endParaRPr sz="3800">
              <a:latin typeface="Lucida Sans Unicode"/>
              <a:cs typeface="Lucida Sans Unicode"/>
            </a:endParaRPr>
          </a:p>
          <a:p>
            <a:pPr marL="448309" indent="-43053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270">
                <a:solidFill>
                  <a:srgbClr val="181720"/>
                </a:solidFill>
                <a:latin typeface="Lucida Sans Unicode"/>
                <a:cs typeface="Lucida Sans Unicode"/>
              </a:rPr>
              <a:t>P</a:t>
            </a:r>
            <a:r>
              <a:rPr dirty="0" sz="3800" spc="-70">
                <a:solidFill>
                  <a:srgbClr val="181720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-190">
                <a:solidFill>
                  <a:srgbClr val="1817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140">
                <a:solidFill>
                  <a:srgbClr val="181720"/>
                </a:solidFill>
                <a:latin typeface="Lucida Sans Unicode"/>
                <a:cs typeface="Lucida Sans Unicode"/>
              </a:rPr>
              <a:t>y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d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70">
                <a:solidFill>
                  <a:srgbClr val="181720"/>
                </a:solidFill>
                <a:latin typeface="Lucida Sans Unicode"/>
                <a:cs typeface="Lucida Sans Unicode"/>
              </a:rPr>
              <a:t>r</a:t>
            </a:r>
            <a:r>
              <a:rPr dirty="0" sz="3800" spc="1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-190">
                <a:solidFill>
                  <a:srgbClr val="1817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n</a:t>
            </a:r>
            <a:r>
              <a:rPr dirty="0" sz="3800" spc="-190">
                <a:solidFill>
                  <a:srgbClr val="181720"/>
                </a:solidFill>
                <a:latin typeface="Lucida Sans Unicode"/>
                <a:cs typeface="Lucida Sans Unicode"/>
              </a:rPr>
              <a:t>i</a:t>
            </a:r>
            <a:r>
              <a:rPr dirty="0" sz="3800" spc="-270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45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90">
                <a:solidFill>
                  <a:srgbClr val="181720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-105">
                <a:solidFill>
                  <a:srgbClr val="181720"/>
                </a:solidFill>
                <a:latin typeface="Lucida Sans Unicode"/>
                <a:cs typeface="Lucida Sans Unicode"/>
              </a:rPr>
              <a:t>n</a:t>
            </a:r>
            <a:endParaRPr sz="3800">
              <a:latin typeface="Lucida Sans Unicode"/>
              <a:cs typeface="Lucida Sans Unicode"/>
            </a:endParaRPr>
          </a:p>
          <a:p>
            <a:pPr marL="448309" indent="-42735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dirty="0" sz="3800" spc="9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nn</a:t>
            </a:r>
            <a:r>
              <a:rPr dirty="0" sz="3800" spc="90">
                <a:solidFill>
                  <a:srgbClr val="181720"/>
                </a:solidFill>
                <a:latin typeface="Lucida Sans Unicode"/>
                <a:cs typeface="Lucida Sans Unicode"/>
              </a:rPr>
              <a:t>e</a:t>
            </a:r>
            <a:r>
              <a:rPr dirty="0" sz="3800" spc="1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10">
                <a:solidFill>
                  <a:srgbClr val="181720"/>
                </a:solidFill>
                <a:latin typeface="Lucida Sans Unicode"/>
                <a:cs typeface="Lucida Sans Unicode"/>
              </a:rPr>
              <a:t>h</a:t>
            </a:r>
            <a:r>
              <a:rPr dirty="0" sz="3800" spc="10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-270">
                <a:solidFill>
                  <a:srgbClr val="181720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300">
                <a:solidFill>
                  <a:srgbClr val="181720"/>
                </a:solidFill>
                <a:latin typeface="Lucida Sans Unicode"/>
                <a:cs typeface="Lucida Sans Unicode"/>
              </a:rPr>
              <a:t>B</a:t>
            </a:r>
            <a:r>
              <a:rPr dirty="0" sz="3800" spc="5">
                <a:solidFill>
                  <a:srgbClr val="181720"/>
                </a:solidFill>
                <a:latin typeface="Lucida Sans Unicode"/>
                <a:cs typeface="Lucida Sans Unicode"/>
              </a:rPr>
              <a:t>a</a:t>
            </a:r>
            <a:r>
              <a:rPr dirty="0" sz="3800" spc="15">
                <a:solidFill>
                  <a:srgbClr val="181720"/>
                </a:solidFill>
                <a:latin typeface="Lucida Sans Unicode"/>
                <a:cs typeface="Lucida Sans Unicode"/>
              </a:rPr>
              <a:t>s</a:t>
            </a:r>
            <a:r>
              <a:rPr dirty="0" sz="3800" spc="-105">
                <a:solidFill>
                  <a:srgbClr val="181720"/>
                </a:solidFill>
                <a:latin typeface="Lucida Sans Unicode"/>
                <a:cs typeface="Lucida Sans Unicode"/>
              </a:rPr>
              <a:t>u</a:t>
            </a:r>
            <a:endParaRPr sz="3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29038" y="681139"/>
            <a:ext cx="10486390" cy="9164320"/>
            <a:chOff x="6629038" y="681139"/>
            <a:chExt cx="10486390" cy="91643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0733" y="681139"/>
              <a:ext cx="3724274" cy="3276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4964" y="1059479"/>
              <a:ext cx="3381374" cy="40851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9038" y="2505208"/>
              <a:ext cx="4229099" cy="3848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8630" y="5806522"/>
              <a:ext cx="3733799" cy="4038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4E4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5201" y="1"/>
            <a:ext cx="5810249" cy="40038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544" y="4355450"/>
            <a:ext cx="3000374" cy="299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428101"/>
            <a:ext cx="9883775" cy="2768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pc="2860">
                <a:solidFill>
                  <a:srgbClr val="233245"/>
                </a:solidFill>
              </a:rPr>
              <a:t>W</a:t>
            </a:r>
            <a:r>
              <a:rPr dirty="0" spc="-10">
                <a:solidFill>
                  <a:srgbClr val="233245"/>
                </a:solidFill>
              </a:rPr>
              <a:t>h</a:t>
            </a:r>
            <a:r>
              <a:rPr dirty="0" spc="1050">
                <a:solidFill>
                  <a:srgbClr val="233245"/>
                </a:solidFill>
              </a:rPr>
              <a:t>a</a:t>
            </a:r>
            <a:r>
              <a:rPr dirty="0" spc="1880">
                <a:solidFill>
                  <a:srgbClr val="233245"/>
                </a:solidFill>
              </a:rPr>
              <a:t>t</a:t>
            </a:r>
            <a:r>
              <a:rPr dirty="0" spc="-975">
                <a:solidFill>
                  <a:srgbClr val="233245"/>
                </a:solidFill>
              </a:rPr>
              <a:t> </a:t>
            </a:r>
            <a:r>
              <a:rPr dirty="0" spc="105">
                <a:solidFill>
                  <a:srgbClr val="233245"/>
                </a:solidFill>
              </a:rPr>
              <a:t>i</a:t>
            </a:r>
            <a:r>
              <a:rPr dirty="0" spc="195">
                <a:solidFill>
                  <a:srgbClr val="233245"/>
                </a:solidFill>
              </a:rPr>
              <a:t>s</a:t>
            </a:r>
            <a:r>
              <a:rPr dirty="0" spc="-975">
                <a:solidFill>
                  <a:srgbClr val="233245"/>
                </a:solidFill>
              </a:rPr>
              <a:t> </a:t>
            </a:r>
            <a:r>
              <a:rPr dirty="0" spc="365">
                <a:solidFill>
                  <a:srgbClr val="233245"/>
                </a:solidFill>
              </a:rPr>
              <a:t>m</a:t>
            </a:r>
            <a:r>
              <a:rPr dirty="0" spc="1050">
                <a:solidFill>
                  <a:srgbClr val="233245"/>
                </a:solidFill>
              </a:rPr>
              <a:t>a</a:t>
            </a:r>
            <a:r>
              <a:rPr dirty="0" spc="390">
                <a:solidFill>
                  <a:srgbClr val="233245"/>
                </a:solidFill>
              </a:rPr>
              <a:t>c</a:t>
            </a:r>
            <a:r>
              <a:rPr dirty="0" spc="-10">
                <a:solidFill>
                  <a:srgbClr val="233245"/>
                </a:solidFill>
              </a:rPr>
              <a:t>h</a:t>
            </a:r>
            <a:r>
              <a:rPr dirty="0" spc="105">
                <a:solidFill>
                  <a:srgbClr val="233245"/>
                </a:solidFill>
              </a:rPr>
              <a:t>i</a:t>
            </a:r>
            <a:r>
              <a:rPr dirty="0" spc="-10">
                <a:solidFill>
                  <a:srgbClr val="233245"/>
                </a:solidFill>
              </a:rPr>
              <a:t>n</a:t>
            </a:r>
            <a:r>
              <a:rPr dirty="0" spc="360">
                <a:solidFill>
                  <a:srgbClr val="233245"/>
                </a:solidFill>
              </a:rPr>
              <a:t>e  </a:t>
            </a:r>
            <a:r>
              <a:rPr dirty="0" spc="430">
                <a:solidFill>
                  <a:srgbClr val="233245"/>
                </a:solidFill>
              </a:rPr>
              <a:t>learning?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01368" y="5002526"/>
            <a:ext cx="13843000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45">
                <a:solidFill>
                  <a:srgbClr val="425875"/>
                </a:solidFill>
                <a:latin typeface="Arial MT"/>
                <a:cs typeface="Arial MT"/>
              </a:rPr>
              <a:t>Machine </a:t>
            </a:r>
            <a:r>
              <a:rPr dirty="0" sz="3400" spc="-10">
                <a:solidFill>
                  <a:srgbClr val="425875"/>
                </a:solidFill>
                <a:latin typeface="Arial MT"/>
                <a:cs typeface="Arial MT"/>
              </a:rPr>
              <a:t>learning </a:t>
            </a:r>
            <a:r>
              <a:rPr dirty="0" sz="3400" spc="-114">
                <a:solidFill>
                  <a:srgbClr val="425875"/>
                </a:solidFill>
                <a:latin typeface="Arial MT"/>
                <a:cs typeface="Arial MT"/>
              </a:rPr>
              <a:t>(ML) </a:t>
            </a:r>
            <a:r>
              <a:rPr dirty="0" sz="3400" spc="-140">
                <a:solidFill>
                  <a:srgbClr val="425875"/>
                </a:solidFill>
                <a:latin typeface="Arial MT"/>
                <a:cs typeface="Arial MT"/>
              </a:rPr>
              <a:t>is </a:t>
            </a:r>
            <a:r>
              <a:rPr dirty="0" sz="3400" spc="-15">
                <a:solidFill>
                  <a:srgbClr val="425875"/>
                </a:solidFill>
                <a:latin typeface="Arial MT"/>
                <a:cs typeface="Arial MT"/>
              </a:rPr>
              <a:t>a </a:t>
            </a:r>
            <a:r>
              <a:rPr dirty="0" sz="3400" spc="50">
                <a:solidFill>
                  <a:srgbClr val="425875"/>
                </a:solidFill>
                <a:latin typeface="Arial MT"/>
                <a:cs typeface="Arial MT"/>
              </a:rPr>
              <a:t>field </a:t>
            </a:r>
            <a:r>
              <a:rPr dirty="0" sz="3400" spc="120">
                <a:solidFill>
                  <a:srgbClr val="425875"/>
                </a:solidFill>
                <a:latin typeface="Arial MT"/>
                <a:cs typeface="Arial MT"/>
              </a:rPr>
              <a:t>of </a:t>
            </a:r>
            <a:r>
              <a:rPr dirty="0" sz="3400" spc="5">
                <a:solidFill>
                  <a:srgbClr val="425875"/>
                </a:solidFill>
                <a:latin typeface="Arial MT"/>
                <a:cs typeface="Arial MT"/>
              </a:rPr>
              <a:t>inquiry </a:t>
            </a:r>
            <a:r>
              <a:rPr dirty="0" sz="3400" spc="35">
                <a:solidFill>
                  <a:srgbClr val="425875"/>
                </a:solidFill>
                <a:latin typeface="Arial MT"/>
                <a:cs typeface="Arial MT"/>
              </a:rPr>
              <a:t>devoted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to </a:t>
            </a:r>
            <a:r>
              <a:rPr dirty="0" sz="3400" spc="-10">
                <a:solidFill>
                  <a:srgbClr val="425875"/>
                </a:solidFill>
                <a:latin typeface="Arial MT"/>
                <a:cs typeface="Arial MT"/>
              </a:rPr>
              <a:t>understanding and </a:t>
            </a:r>
            <a:r>
              <a:rPr dirty="0" sz="3400" spc="-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>
                <a:solidFill>
                  <a:srgbClr val="425875"/>
                </a:solidFill>
                <a:latin typeface="Arial MT"/>
                <a:cs typeface="Arial MT"/>
              </a:rPr>
              <a:t>building </a:t>
            </a:r>
            <a:r>
              <a:rPr dirty="0" sz="3400" spc="-75">
                <a:solidFill>
                  <a:srgbClr val="425875"/>
                </a:solidFill>
                <a:latin typeface="Arial MT"/>
                <a:cs typeface="Arial MT"/>
              </a:rPr>
              <a:t>methods </a:t>
            </a:r>
            <a:r>
              <a:rPr dirty="0" sz="3400" spc="90">
                <a:solidFill>
                  <a:srgbClr val="425875"/>
                </a:solidFill>
                <a:latin typeface="Arial MT"/>
                <a:cs typeface="Arial MT"/>
              </a:rPr>
              <a:t>that </a:t>
            </a:r>
            <a:r>
              <a:rPr dirty="0" sz="3400" spc="10">
                <a:solidFill>
                  <a:srgbClr val="425875"/>
                </a:solidFill>
                <a:latin typeface="Arial MT"/>
                <a:cs typeface="Arial MT"/>
              </a:rPr>
              <a:t>"learn" </a:t>
            </a:r>
            <a:r>
              <a:rPr dirty="0" sz="3400" spc="484">
                <a:solidFill>
                  <a:srgbClr val="425875"/>
                </a:solidFill>
                <a:latin typeface="Arial MT"/>
                <a:cs typeface="Arial MT"/>
              </a:rPr>
              <a:t>– </a:t>
            </a:r>
            <a:r>
              <a:rPr dirty="0" sz="3400" spc="90">
                <a:solidFill>
                  <a:srgbClr val="425875"/>
                </a:solidFill>
                <a:latin typeface="Arial MT"/>
                <a:cs typeface="Arial MT"/>
              </a:rPr>
              <a:t>that </a:t>
            </a:r>
            <a:r>
              <a:rPr dirty="0" sz="3400" spc="-80">
                <a:solidFill>
                  <a:srgbClr val="425875"/>
                </a:solidFill>
                <a:latin typeface="Arial MT"/>
                <a:cs typeface="Arial MT"/>
              </a:rPr>
              <a:t>is, </a:t>
            </a:r>
            <a:r>
              <a:rPr dirty="0" sz="3400" spc="-75">
                <a:solidFill>
                  <a:srgbClr val="425875"/>
                </a:solidFill>
                <a:latin typeface="Arial MT"/>
                <a:cs typeface="Arial MT"/>
              </a:rPr>
              <a:t>methods </a:t>
            </a:r>
            <a:r>
              <a:rPr dirty="0" sz="3400" spc="90">
                <a:solidFill>
                  <a:srgbClr val="425875"/>
                </a:solidFill>
                <a:latin typeface="Arial MT"/>
                <a:cs typeface="Arial MT"/>
              </a:rPr>
              <a:t>that </a:t>
            </a:r>
            <a:r>
              <a:rPr dirty="0" sz="3400" spc="10">
                <a:solidFill>
                  <a:srgbClr val="425875"/>
                </a:solidFill>
                <a:latin typeface="Arial MT"/>
                <a:cs typeface="Arial MT"/>
              </a:rPr>
              <a:t>leverage </a:t>
            </a:r>
            <a:r>
              <a:rPr dirty="0" sz="3400" spc="65">
                <a:solidFill>
                  <a:srgbClr val="425875"/>
                </a:solidFill>
                <a:latin typeface="Arial MT"/>
                <a:cs typeface="Arial MT"/>
              </a:rPr>
              <a:t>data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to </a:t>
            </a:r>
            <a:r>
              <a:rPr dirty="0" sz="3400" spc="6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35">
                <a:solidFill>
                  <a:srgbClr val="425875"/>
                </a:solidFill>
                <a:latin typeface="Arial MT"/>
                <a:cs typeface="Arial MT"/>
              </a:rPr>
              <a:t>improve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425875"/>
                </a:solidFill>
                <a:latin typeface="Arial MT"/>
                <a:cs typeface="Arial MT"/>
              </a:rPr>
              <a:t>performance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90">
                <a:solidFill>
                  <a:srgbClr val="425875"/>
                </a:solidFill>
                <a:latin typeface="Arial MT"/>
                <a:cs typeface="Arial MT"/>
              </a:rPr>
              <a:t>on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95">
                <a:solidFill>
                  <a:srgbClr val="425875"/>
                </a:solidFill>
                <a:latin typeface="Arial MT"/>
                <a:cs typeface="Arial MT"/>
              </a:rPr>
              <a:t>some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40">
                <a:solidFill>
                  <a:srgbClr val="425875"/>
                </a:solidFill>
                <a:latin typeface="Arial MT"/>
                <a:cs typeface="Arial MT"/>
              </a:rPr>
              <a:t>set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120">
                <a:solidFill>
                  <a:srgbClr val="425875"/>
                </a:solidFill>
                <a:latin typeface="Arial MT"/>
                <a:cs typeface="Arial MT"/>
              </a:rPr>
              <a:t>of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75">
                <a:solidFill>
                  <a:srgbClr val="425875"/>
                </a:solidFill>
                <a:latin typeface="Arial MT"/>
                <a:cs typeface="Arial MT"/>
              </a:rPr>
              <a:t>tasks.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300">
                <a:solidFill>
                  <a:srgbClr val="425875"/>
                </a:solidFill>
                <a:latin typeface="Arial MT"/>
                <a:cs typeface="Arial MT"/>
              </a:rPr>
              <a:t>It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40">
                <a:solidFill>
                  <a:srgbClr val="425875"/>
                </a:solidFill>
                <a:latin typeface="Arial MT"/>
                <a:cs typeface="Arial MT"/>
              </a:rPr>
              <a:t>is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30">
                <a:solidFill>
                  <a:srgbClr val="425875"/>
                </a:solidFill>
                <a:latin typeface="Arial MT"/>
                <a:cs typeface="Arial MT"/>
              </a:rPr>
              <a:t>seen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30">
                <a:solidFill>
                  <a:srgbClr val="425875"/>
                </a:solidFill>
                <a:latin typeface="Arial MT"/>
                <a:cs typeface="Arial MT"/>
              </a:rPr>
              <a:t>as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5">
                <a:solidFill>
                  <a:srgbClr val="425875"/>
                </a:solidFill>
                <a:latin typeface="Arial MT"/>
                <a:cs typeface="Arial MT"/>
              </a:rPr>
              <a:t>a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90">
                <a:solidFill>
                  <a:srgbClr val="425875"/>
                </a:solidFill>
                <a:latin typeface="Arial MT"/>
                <a:cs typeface="Arial MT"/>
              </a:rPr>
              <a:t>part</a:t>
            </a:r>
            <a:r>
              <a:rPr dirty="0" sz="3400" spc="-5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120">
                <a:solidFill>
                  <a:srgbClr val="425875"/>
                </a:solidFill>
                <a:latin typeface="Arial MT"/>
                <a:cs typeface="Arial MT"/>
              </a:rPr>
              <a:t>of</a:t>
            </a:r>
            <a:r>
              <a:rPr dirty="0" sz="3400" spc="-5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50">
                <a:solidFill>
                  <a:srgbClr val="425875"/>
                </a:solidFill>
                <a:latin typeface="Arial MT"/>
                <a:cs typeface="Arial MT"/>
              </a:rPr>
              <a:t>artificial </a:t>
            </a:r>
            <a:r>
              <a:rPr dirty="0" sz="3400" spc="-925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30">
                <a:solidFill>
                  <a:srgbClr val="425875"/>
                </a:solidFill>
                <a:latin typeface="Arial MT"/>
                <a:cs typeface="Arial MT"/>
              </a:rPr>
              <a:t>intelligence. </a:t>
            </a:r>
            <a:r>
              <a:rPr dirty="0" sz="3400" spc="-45">
                <a:solidFill>
                  <a:srgbClr val="425875"/>
                </a:solidFill>
                <a:latin typeface="Arial MT"/>
                <a:cs typeface="Arial MT"/>
              </a:rPr>
              <a:t>Machine </a:t>
            </a:r>
            <a:r>
              <a:rPr dirty="0" sz="3400" spc="-10">
                <a:solidFill>
                  <a:srgbClr val="425875"/>
                </a:solidFill>
                <a:latin typeface="Arial MT"/>
                <a:cs typeface="Arial MT"/>
              </a:rPr>
              <a:t>learning </a:t>
            </a:r>
            <a:r>
              <a:rPr dirty="0" sz="3400" spc="-35">
                <a:solidFill>
                  <a:srgbClr val="425875"/>
                </a:solidFill>
                <a:latin typeface="Arial MT"/>
                <a:cs typeface="Arial MT"/>
              </a:rPr>
              <a:t>algorithms </a:t>
            </a:r>
            <a:r>
              <a:rPr dirty="0" sz="3400">
                <a:solidFill>
                  <a:srgbClr val="425875"/>
                </a:solidFill>
                <a:latin typeface="Arial MT"/>
                <a:cs typeface="Arial MT"/>
              </a:rPr>
              <a:t>build </a:t>
            </a:r>
            <a:r>
              <a:rPr dirty="0" sz="3400" spc="-15">
                <a:solidFill>
                  <a:srgbClr val="425875"/>
                </a:solidFill>
                <a:latin typeface="Arial MT"/>
                <a:cs typeface="Arial MT"/>
              </a:rPr>
              <a:t>a </a:t>
            </a:r>
            <a:r>
              <a:rPr dirty="0" sz="3400" spc="-100">
                <a:solidFill>
                  <a:srgbClr val="425875"/>
                </a:solidFill>
                <a:latin typeface="Arial MT"/>
                <a:cs typeface="Arial MT"/>
              </a:rPr>
              <a:t>model </a:t>
            </a:r>
            <a:r>
              <a:rPr dirty="0" sz="3400" spc="-40">
                <a:solidFill>
                  <a:srgbClr val="425875"/>
                </a:solidFill>
                <a:latin typeface="Arial MT"/>
                <a:cs typeface="Arial MT"/>
              </a:rPr>
              <a:t>based </a:t>
            </a:r>
            <a:r>
              <a:rPr dirty="0" sz="3400" spc="-90">
                <a:solidFill>
                  <a:srgbClr val="425875"/>
                </a:solidFill>
                <a:latin typeface="Arial MT"/>
                <a:cs typeface="Arial MT"/>
              </a:rPr>
              <a:t>on </a:t>
            </a:r>
            <a:r>
              <a:rPr dirty="0" sz="3400" spc="-114">
                <a:solidFill>
                  <a:srgbClr val="425875"/>
                </a:solidFill>
                <a:latin typeface="Arial MT"/>
                <a:cs typeface="Arial MT"/>
              </a:rPr>
              <a:t>sample </a:t>
            </a:r>
            <a:r>
              <a:rPr dirty="0" sz="3400" spc="-11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data, </a:t>
            </a:r>
            <a:r>
              <a:rPr dirty="0" sz="3400" spc="-20">
                <a:solidFill>
                  <a:srgbClr val="425875"/>
                </a:solidFill>
                <a:latin typeface="Arial MT"/>
                <a:cs typeface="Arial MT"/>
              </a:rPr>
              <a:t>known </a:t>
            </a:r>
            <a:r>
              <a:rPr dirty="0" sz="3400" spc="-130">
                <a:solidFill>
                  <a:srgbClr val="425875"/>
                </a:solidFill>
                <a:latin typeface="Arial MT"/>
                <a:cs typeface="Arial MT"/>
              </a:rPr>
              <a:t>as </a:t>
            </a:r>
            <a:r>
              <a:rPr dirty="0" sz="3400" spc="25">
                <a:solidFill>
                  <a:srgbClr val="425875"/>
                </a:solidFill>
                <a:latin typeface="Arial MT"/>
                <a:cs typeface="Arial MT"/>
              </a:rPr>
              <a:t>training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data, 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in </a:t>
            </a:r>
            <a:r>
              <a:rPr dirty="0" sz="3400" spc="35">
                <a:solidFill>
                  <a:srgbClr val="425875"/>
                </a:solidFill>
                <a:latin typeface="Arial MT"/>
                <a:cs typeface="Arial MT"/>
              </a:rPr>
              <a:t>order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to </a:t>
            </a:r>
            <a:r>
              <a:rPr dirty="0" sz="3400" spc="-110">
                <a:solidFill>
                  <a:srgbClr val="425875"/>
                </a:solidFill>
                <a:latin typeface="Arial MT"/>
                <a:cs typeface="Arial MT"/>
              </a:rPr>
              <a:t>make </a:t>
            </a:r>
            <a:r>
              <a:rPr dirty="0" sz="3400" spc="-15">
                <a:solidFill>
                  <a:srgbClr val="425875"/>
                </a:solidFill>
                <a:latin typeface="Arial MT"/>
                <a:cs typeface="Arial MT"/>
              </a:rPr>
              <a:t>predictions </a:t>
            </a:r>
            <a:r>
              <a:rPr dirty="0" sz="3400" spc="25">
                <a:solidFill>
                  <a:srgbClr val="425875"/>
                </a:solidFill>
                <a:latin typeface="Arial MT"/>
                <a:cs typeface="Arial MT"/>
              </a:rPr>
              <a:t>or </a:t>
            </a:r>
            <a:r>
              <a:rPr dirty="0" sz="3400" spc="-85">
                <a:solidFill>
                  <a:srgbClr val="425875"/>
                </a:solidFill>
                <a:latin typeface="Arial MT"/>
                <a:cs typeface="Arial MT"/>
              </a:rPr>
              <a:t>decisions </a:t>
            </a:r>
            <a:r>
              <a:rPr dirty="0" sz="3400" spc="-8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45">
                <a:solidFill>
                  <a:srgbClr val="425875"/>
                </a:solidFill>
                <a:latin typeface="Arial MT"/>
                <a:cs typeface="Arial MT"/>
              </a:rPr>
              <a:t>without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425875"/>
                </a:solidFill>
                <a:latin typeface="Arial MT"/>
                <a:cs typeface="Arial MT"/>
              </a:rPr>
              <a:t>being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15">
                <a:solidFill>
                  <a:srgbClr val="425875"/>
                </a:solidFill>
                <a:latin typeface="Arial MT"/>
                <a:cs typeface="Arial MT"/>
              </a:rPr>
              <a:t>explicitly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40">
                <a:solidFill>
                  <a:srgbClr val="425875"/>
                </a:solidFill>
                <a:latin typeface="Arial MT"/>
                <a:cs typeface="Arial MT"/>
              </a:rPr>
              <a:t>programmed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to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5">
                <a:solidFill>
                  <a:srgbClr val="425875"/>
                </a:solidFill>
                <a:latin typeface="Arial MT"/>
                <a:cs typeface="Arial MT"/>
              </a:rPr>
              <a:t>do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60">
                <a:solidFill>
                  <a:srgbClr val="425875"/>
                </a:solidFill>
                <a:latin typeface="Arial MT"/>
                <a:cs typeface="Arial MT"/>
              </a:rPr>
              <a:t>so.</a:t>
            </a:r>
            <a:endParaRPr sz="3400">
              <a:latin typeface="Arial MT"/>
              <a:cs typeface="Arial MT"/>
            </a:endParaRPr>
          </a:p>
          <a:p>
            <a:pPr marL="12700" marR="42545" indent="2366010">
              <a:lnSpc>
                <a:spcPct val="115799"/>
              </a:lnSpc>
            </a:pPr>
            <a:r>
              <a:rPr dirty="0" sz="3400" spc="155">
                <a:solidFill>
                  <a:srgbClr val="425875"/>
                </a:solidFill>
                <a:latin typeface="Arial MT"/>
                <a:cs typeface="Arial MT"/>
              </a:rPr>
              <a:t>In </a:t>
            </a:r>
            <a:r>
              <a:rPr dirty="0" sz="3400" spc="-25">
                <a:solidFill>
                  <a:srgbClr val="425875"/>
                </a:solidFill>
                <a:latin typeface="Arial MT"/>
                <a:cs typeface="Arial MT"/>
              </a:rPr>
              <a:t>its </a:t>
            </a:r>
            <a:r>
              <a:rPr dirty="0" sz="3400" spc="-5">
                <a:solidFill>
                  <a:srgbClr val="425875"/>
                </a:solidFill>
                <a:latin typeface="Arial MT"/>
                <a:cs typeface="Arial MT"/>
              </a:rPr>
              <a:t>application </a:t>
            </a:r>
            <a:r>
              <a:rPr dirty="0" sz="3400" spc="-75">
                <a:solidFill>
                  <a:srgbClr val="425875"/>
                </a:solidFill>
                <a:latin typeface="Arial MT"/>
                <a:cs typeface="Arial MT"/>
              </a:rPr>
              <a:t>across </a:t>
            </a:r>
            <a:r>
              <a:rPr dirty="0" sz="3400" spc="-120">
                <a:solidFill>
                  <a:srgbClr val="425875"/>
                </a:solidFill>
                <a:latin typeface="Arial MT"/>
                <a:cs typeface="Arial MT"/>
              </a:rPr>
              <a:t>business 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problems, </a:t>
            </a:r>
            <a:r>
              <a:rPr dirty="0" sz="3400" spc="-85">
                <a:solidFill>
                  <a:srgbClr val="425875"/>
                </a:solidFill>
                <a:latin typeface="Arial MT"/>
                <a:cs typeface="Arial MT"/>
              </a:rPr>
              <a:t>machine </a:t>
            </a:r>
            <a:r>
              <a:rPr dirty="0" sz="3400" spc="-10">
                <a:solidFill>
                  <a:srgbClr val="425875"/>
                </a:solidFill>
                <a:latin typeface="Arial MT"/>
                <a:cs typeface="Arial MT"/>
              </a:rPr>
              <a:t>learning </a:t>
            </a:r>
            <a:r>
              <a:rPr dirty="0" sz="3400" spc="-93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40">
                <a:solidFill>
                  <a:srgbClr val="425875"/>
                </a:solidFill>
                <a:latin typeface="Arial MT"/>
                <a:cs typeface="Arial MT"/>
              </a:rPr>
              <a:t>is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00">
                <a:solidFill>
                  <a:srgbClr val="425875"/>
                </a:solidFill>
                <a:latin typeface="Arial MT"/>
                <a:cs typeface="Arial MT"/>
              </a:rPr>
              <a:t>also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70">
                <a:solidFill>
                  <a:srgbClr val="425875"/>
                </a:solidFill>
                <a:latin typeface="Arial MT"/>
                <a:cs typeface="Arial MT"/>
              </a:rPr>
              <a:t>referred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60">
                <a:solidFill>
                  <a:srgbClr val="425875"/>
                </a:solidFill>
                <a:latin typeface="Arial MT"/>
                <a:cs typeface="Arial MT"/>
              </a:rPr>
              <a:t>to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-130">
                <a:solidFill>
                  <a:srgbClr val="425875"/>
                </a:solidFill>
                <a:latin typeface="Arial MT"/>
                <a:cs typeface="Arial MT"/>
              </a:rPr>
              <a:t>as</a:t>
            </a:r>
            <a:r>
              <a:rPr dirty="0" sz="3400" spc="-60">
                <a:solidFill>
                  <a:srgbClr val="425875"/>
                </a:solidFill>
                <a:latin typeface="Arial MT"/>
                <a:cs typeface="Arial MT"/>
              </a:rPr>
              <a:t> </a:t>
            </a:r>
            <a:r>
              <a:rPr dirty="0" sz="3400" spc="35" i="1">
                <a:solidFill>
                  <a:srgbClr val="425875"/>
                </a:solidFill>
                <a:latin typeface="Arial"/>
                <a:cs typeface="Arial"/>
              </a:rPr>
              <a:t>predictive</a:t>
            </a:r>
            <a:r>
              <a:rPr dirty="0" sz="3400" spc="-60" i="1">
                <a:solidFill>
                  <a:srgbClr val="425875"/>
                </a:solidFill>
                <a:latin typeface="Arial"/>
                <a:cs typeface="Arial"/>
              </a:rPr>
              <a:t> </a:t>
            </a:r>
            <a:r>
              <a:rPr dirty="0" sz="3400" spc="-25" i="1">
                <a:solidFill>
                  <a:srgbClr val="425875"/>
                </a:solidFill>
                <a:latin typeface="Arial"/>
                <a:cs typeface="Arial"/>
              </a:rPr>
              <a:t>analytics</a:t>
            </a:r>
            <a:r>
              <a:rPr dirty="0" sz="3400" spc="-25">
                <a:solidFill>
                  <a:srgbClr val="425875"/>
                </a:solidFill>
                <a:latin typeface="Arial MT"/>
                <a:cs typeface="Arial MT"/>
              </a:rPr>
              <a:t>.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4E4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2" y="323309"/>
            <a:ext cx="17751425" cy="9954260"/>
            <a:chOff x="12" y="323309"/>
            <a:chExt cx="17751425" cy="9954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" y="323309"/>
              <a:ext cx="15448056" cy="9953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7010" y="384161"/>
              <a:ext cx="7743824" cy="4371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8621" y="1778365"/>
            <a:ext cx="5963920" cy="10795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900" spc="300" i="1">
                <a:solidFill>
                  <a:srgbClr val="233245"/>
                </a:solidFill>
                <a:latin typeface="Trebuchet MS"/>
                <a:cs typeface="Trebuchet MS"/>
              </a:rPr>
              <a:t>Introduction: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0466" y="4630114"/>
            <a:ext cx="12821920" cy="4740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3000" spc="195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recommendation </a:t>
            </a:r>
            <a:r>
              <a:rPr dirty="0" sz="3000" spc="-90">
                <a:solidFill>
                  <a:srgbClr val="1D7B50"/>
                </a:solidFill>
                <a:latin typeface="Arial MT"/>
                <a:cs typeface="Arial MT"/>
              </a:rPr>
              <a:t>system </a:t>
            </a:r>
            <a:r>
              <a:rPr dirty="0" sz="3000" spc="-130">
                <a:solidFill>
                  <a:srgbClr val="1D7B50"/>
                </a:solidFill>
                <a:latin typeface="Arial MT"/>
                <a:cs typeface="Arial MT"/>
              </a:rPr>
              <a:t>is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55">
                <a:solidFill>
                  <a:srgbClr val="1D7B50"/>
                </a:solidFill>
                <a:latin typeface="Arial MT"/>
                <a:cs typeface="Arial MT"/>
              </a:rPr>
              <a:t>type </a:t>
            </a:r>
            <a:r>
              <a:rPr dirty="0" sz="3000" spc="105">
                <a:solidFill>
                  <a:srgbClr val="1D7B50"/>
                </a:solidFill>
                <a:latin typeface="Arial MT"/>
                <a:cs typeface="Arial MT"/>
              </a:rPr>
              <a:t>of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information </a:t>
            </a:r>
            <a:r>
              <a:rPr dirty="0" sz="3000" spc="50">
                <a:solidFill>
                  <a:srgbClr val="1D7B50"/>
                </a:solidFill>
                <a:latin typeface="Arial MT"/>
                <a:cs typeface="Arial MT"/>
              </a:rPr>
              <a:t>filtering </a:t>
            </a:r>
            <a:r>
              <a:rPr dirty="0" sz="3000" spc="-90">
                <a:solidFill>
                  <a:srgbClr val="1D7B50"/>
                </a:solidFill>
                <a:latin typeface="Arial MT"/>
                <a:cs typeface="Arial MT"/>
              </a:rPr>
              <a:t>system </a:t>
            </a:r>
            <a:r>
              <a:rPr dirty="0" sz="3000" spc="5">
                <a:solidFill>
                  <a:srgbClr val="1D7B50"/>
                </a:solidFill>
                <a:latin typeface="Arial MT"/>
                <a:cs typeface="Arial MT"/>
              </a:rPr>
              <a:t>which </a:t>
            </a:r>
            <a:r>
              <a:rPr dirty="0" sz="3000" spc="1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5">
                <a:solidFill>
                  <a:srgbClr val="1D7B50"/>
                </a:solidFill>
                <a:latin typeface="Arial MT"/>
                <a:cs typeface="Arial MT"/>
              </a:rPr>
              <a:t>attempts </a:t>
            </a:r>
            <a:r>
              <a:rPr dirty="0" sz="3000" spc="50">
                <a:solidFill>
                  <a:srgbClr val="1D7B50"/>
                </a:solidFill>
                <a:latin typeface="Arial MT"/>
                <a:cs typeface="Arial MT"/>
              </a:rPr>
              <a:t>to </a:t>
            </a:r>
            <a:r>
              <a:rPr dirty="0" sz="3000" spc="40">
                <a:solidFill>
                  <a:srgbClr val="1D7B50"/>
                </a:solidFill>
                <a:latin typeface="Arial MT"/>
                <a:cs typeface="Arial MT"/>
              </a:rPr>
              <a:t>predict </a:t>
            </a:r>
            <a:r>
              <a:rPr dirty="0" sz="3000" spc="20">
                <a:solidFill>
                  <a:srgbClr val="1D7B50"/>
                </a:solidFill>
                <a:latin typeface="Arial MT"/>
                <a:cs typeface="Arial MT"/>
              </a:rPr>
              <a:t>the </a:t>
            </a:r>
            <a:r>
              <a:rPr dirty="0" sz="3000" spc="-5">
                <a:solidFill>
                  <a:srgbClr val="1D7B50"/>
                </a:solidFill>
                <a:latin typeface="Arial MT"/>
                <a:cs typeface="Arial MT"/>
              </a:rPr>
              <a:t>preferences </a:t>
            </a:r>
            <a:r>
              <a:rPr dirty="0" sz="3000" spc="105">
                <a:solidFill>
                  <a:srgbClr val="1D7B50"/>
                </a:solidFill>
                <a:latin typeface="Arial MT"/>
                <a:cs typeface="Arial MT"/>
              </a:rPr>
              <a:t>of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-60">
                <a:solidFill>
                  <a:srgbClr val="1D7B50"/>
                </a:solidFill>
                <a:latin typeface="Arial MT"/>
                <a:cs typeface="Arial MT"/>
              </a:rPr>
              <a:t>user </a:t>
            </a:r>
            <a:r>
              <a:rPr dirty="0" sz="3000" spc="20">
                <a:solidFill>
                  <a:srgbClr val="1D7B50"/>
                </a:solidFill>
                <a:latin typeface="Arial MT"/>
                <a:cs typeface="Arial MT"/>
              </a:rPr>
              <a:t>y,and </a:t>
            </a:r>
            <a:r>
              <a:rPr dirty="0" sz="3000" spc="-100">
                <a:solidFill>
                  <a:srgbClr val="1D7B50"/>
                </a:solidFill>
                <a:latin typeface="Arial MT"/>
                <a:cs typeface="Arial MT"/>
              </a:rPr>
              <a:t>make </a:t>
            </a:r>
            <a:r>
              <a:rPr dirty="0" sz="3000" spc="-40">
                <a:solidFill>
                  <a:srgbClr val="1D7B50"/>
                </a:solidFill>
                <a:latin typeface="Arial MT"/>
                <a:cs typeface="Arial MT"/>
              </a:rPr>
              <a:t>suggestion </a:t>
            </a:r>
            <a:r>
              <a:rPr dirty="0" sz="3000" spc="-35">
                <a:solidFill>
                  <a:srgbClr val="1D7B50"/>
                </a:solidFill>
                <a:latin typeface="Arial MT"/>
                <a:cs typeface="Arial MT"/>
              </a:rPr>
              <a:t>based </a:t>
            </a:r>
            <a:r>
              <a:rPr dirty="0" sz="3000" spc="-3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80">
                <a:solidFill>
                  <a:srgbClr val="1D7B50"/>
                </a:solidFill>
                <a:latin typeface="Arial MT"/>
                <a:cs typeface="Arial MT"/>
              </a:rPr>
              <a:t>on 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these </a:t>
            </a:r>
            <a:r>
              <a:rPr dirty="0" sz="3000" spc="-15">
                <a:solidFill>
                  <a:srgbClr val="1D7B50"/>
                </a:solidFill>
                <a:latin typeface="Arial MT"/>
                <a:cs typeface="Arial MT"/>
              </a:rPr>
              <a:t>preferences. </a:t>
            </a:r>
            <a:r>
              <a:rPr dirty="0" sz="3000" spc="-60">
                <a:solidFill>
                  <a:srgbClr val="1D7B50"/>
                </a:solidFill>
                <a:latin typeface="Arial MT"/>
                <a:cs typeface="Arial MT"/>
              </a:rPr>
              <a:t>For </a:t>
            </a:r>
            <a:r>
              <a:rPr dirty="0" sz="3000" spc="-130">
                <a:solidFill>
                  <a:srgbClr val="1D7B50"/>
                </a:solidFill>
                <a:latin typeface="Arial MT"/>
                <a:cs typeface="Arial MT"/>
              </a:rPr>
              <a:t>E.g </a:t>
            </a:r>
            <a:r>
              <a:rPr dirty="0" sz="3000" spc="-45">
                <a:solidFill>
                  <a:srgbClr val="1D7B50"/>
                </a:solidFill>
                <a:latin typeface="Arial MT"/>
                <a:cs typeface="Arial MT"/>
              </a:rPr>
              <a:t>people </a:t>
            </a:r>
            <a:r>
              <a:rPr dirty="0" sz="3000" spc="5">
                <a:solidFill>
                  <a:srgbClr val="1D7B50"/>
                </a:solidFill>
                <a:latin typeface="Arial MT"/>
                <a:cs typeface="Arial MT"/>
              </a:rPr>
              <a:t>who </a:t>
            </a:r>
            <a:r>
              <a:rPr dirty="0" sz="3000" spc="35">
                <a:solidFill>
                  <a:srgbClr val="1D7B50"/>
                </a:solidFill>
                <a:latin typeface="Arial MT"/>
                <a:cs typeface="Arial MT"/>
              </a:rPr>
              <a:t>buy </a:t>
            </a:r>
            <a:r>
              <a:rPr dirty="0" sz="3000" spc="20">
                <a:solidFill>
                  <a:srgbClr val="1D7B50"/>
                </a:solidFill>
                <a:latin typeface="Arial MT"/>
                <a:cs typeface="Arial MT"/>
              </a:rPr>
              <a:t>the Apple </a:t>
            </a:r>
            <a:r>
              <a:rPr dirty="0" sz="3000" spc="-60">
                <a:solidFill>
                  <a:srgbClr val="1D7B50"/>
                </a:solidFill>
                <a:latin typeface="Arial MT"/>
                <a:cs typeface="Arial MT"/>
              </a:rPr>
              <a:t>MacBook </a:t>
            </a:r>
            <a:r>
              <a:rPr dirty="0" sz="3000" spc="-90">
                <a:solidFill>
                  <a:srgbClr val="1D7B50"/>
                </a:solidFill>
                <a:latin typeface="Arial MT"/>
                <a:cs typeface="Arial MT"/>
              </a:rPr>
              <a:t>also </a:t>
            </a:r>
            <a:r>
              <a:rPr dirty="0" sz="3000" spc="35">
                <a:solidFill>
                  <a:srgbClr val="1D7B50"/>
                </a:solidFill>
                <a:latin typeface="Arial MT"/>
                <a:cs typeface="Arial MT"/>
              </a:rPr>
              <a:t>buy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-819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40">
                <a:solidFill>
                  <a:srgbClr val="1D7B50"/>
                </a:solidFill>
                <a:latin typeface="Arial MT"/>
                <a:cs typeface="Arial MT"/>
              </a:rPr>
              <a:t>USB-C </a:t>
            </a:r>
            <a:r>
              <a:rPr dirty="0" sz="3000" spc="50">
                <a:solidFill>
                  <a:srgbClr val="1D7B50"/>
                </a:solidFill>
                <a:latin typeface="Arial MT"/>
                <a:cs typeface="Arial MT"/>
              </a:rPr>
              <a:t>to </a:t>
            </a:r>
            <a:r>
              <a:rPr dirty="0" sz="3000" spc="-250">
                <a:solidFill>
                  <a:srgbClr val="1D7B50"/>
                </a:solidFill>
                <a:latin typeface="Arial MT"/>
                <a:cs typeface="Arial MT"/>
              </a:rPr>
              <a:t>USB </a:t>
            </a:r>
            <a:r>
              <a:rPr dirty="0" sz="3000" spc="70">
                <a:solidFill>
                  <a:srgbClr val="1D7B50"/>
                </a:solidFill>
                <a:latin typeface="Arial MT"/>
                <a:cs typeface="Arial MT"/>
              </a:rPr>
              <a:t>Adapter </a:t>
            </a:r>
            <a:r>
              <a:rPr dirty="0" sz="3000" spc="35">
                <a:solidFill>
                  <a:srgbClr val="1D7B50"/>
                </a:solidFill>
                <a:latin typeface="Arial MT"/>
                <a:cs typeface="Arial MT"/>
              </a:rPr>
              <a:t>,they </a:t>
            </a:r>
            <a:r>
              <a:rPr dirty="0" sz="3000" spc="-25">
                <a:solidFill>
                  <a:srgbClr val="1D7B50"/>
                </a:solidFill>
                <a:latin typeface="Arial MT"/>
                <a:cs typeface="Arial MT"/>
              </a:rPr>
              <a:t>can </a:t>
            </a:r>
            <a:r>
              <a:rPr dirty="0" sz="3000" spc="-80">
                <a:solidFill>
                  <a:srgbClr val="1D7B50"/>
                </a:solidFill>
                <a:latin typeface="Arial MT"/>
                <a:cs typeface="Arial MT"/>
              </a:rPr>
              <a:t>recommend </a:t>
            </a:r>
            <a:r>
              <a:rPr dirty="0" sz="3000" spc="20">
                <a:solidFill>
                  <a:srgbClr val="1D7B50"/>
                </a:solidFill>
                <a:latin typeface="Arial MT"/>
                <a:cs typeface="Arial MT"/>
              </a:rPr>
              <a:t>the </a:t>
            </a:r>
            <a:r>
              <a:rPr dirty="0" sz="3000" spc="70">
                <a:solidFill>
                  <a:srgbClr val="1D7B50"/>
                </a:solidFill>
                <a:latin typeface="Arial MT"/>
                <a:cs typeface="Arial MT"/>
              </a:rPr>
              <a:t>Adapter </a:t>
            </a:r>
            <a:r>
              <a:rPr dirty="0" sz="3000" spc="50">
                <a:solidFill>
                  <a:srgbClr val="1D7B50"/>
                </a:solidFill>
                <a:latin typeface="Arial MT"/>
                <a:cs typeface="Arial MT"/>
              </a:rPr>
              <a:t>to </a:t>
            </a:r>
            <a:r>
              <a:rPr dirty="0" sz="3000" spc="-45">
                <a:solidFill>
                  <a:srgbClr val="1D7B50"/>
                </a:solidFill>
                <a:latin typeface="Arial MT"/>
                <a:cs typeface="Arial MT"/>
              </a:rPr>
              <a:t>an </a:t>
            </a:r>
            <a:r>
              <a:rPr dirty="0" sz="3000" spc="-60">
                <a:solidFill>
                  <a:srgbClr val="1D7B50"/>
                </a:solidFill>
                <a:latin typeface="Arial MT"/>
                <a:cs typeface="Arial MT"/>
              </a:rPr>
              <a:t>user </a:t>
            </a:r>
            <a:r>
              <a:rPr dirty="0" sz="3000" spc="5">
                <a:solidFill>
                  <a:srgbClr val="1D7B50"/>
                </a:solidFill>
                <a:latin typeface="Arial MT"/>
                <a:cs typeface="Arial MT"/>
              </a:rPr>
              <a:t>who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-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60">
                <a:solidFill>
                  <a:srgbClr val="1D7B50"/>
                </a:solidFill>
                <a:latin typeface="Arial MT"/>
                <a:cs typeface="Arial MT"/>
              </a:rPr>
              <a:t>MacBook </a:t>
            </a:r>
            <a:r>
              <a:rPr dirty="0" sz="3000" spc="50">
                <a:solidFill>
                  <a:srgbClr val="1D7B50"/>
                </a:solidFill>
                <a:latin typeface="Arial MT"/>
                <a:cs typeface="Arial MT"/>
              </a:rPr>
              <a:t>to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0">
                <a:solidFill>
                  <a:srgbClr val="1D7B50"/>
                </a:solidFill>
                <a:latin typeface="Arial MT"/>
                <a:cs typeface="Arial MT"/>
              </a:rPr>
              <a:t>his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40">
                <a:solidFill>
                  <a:srgbClr val="1D7B50"/>
                </a:solidFill>
                <a:latin typeface="Arial MT"/>
                <a:cs typeface="Arial MT"/>
              </a:rPr>
              <a:t>cart.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Arial MT"/>
              <a:cs typeface="Arial MT"/>
            </a:endParaRPr>
          </a:p>
          <a:p>
            <a:pPr marL="12700" marR="261620">
              <a:lnSpc>
                <a:spcPct val="114599"/>
              </a:lnSpc>
            </a:pPr>
            <a:r>
              <a:rPr dirty="0" sz="3000" spc="-80">
                <a:solidFill>
                  <a:srgbClr val="1D7B50"/>
                </a:solidFill>
                <a:latin typeface="Arial MT"/>
                <a:cs typeface="Arial MT"/>
              </a:rPr>
              <a:t>TensorFlow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30">
                <a:solidFill>
                  <a:srgbClr val="1D7B50"/>
                </a:solidFill>
                <a:latin typeface="Arial MT"/>
                <a:cs typeface="Arial MT"/>
              </a:rPr>
              <a:t>is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65">
                <a:solidFill>
                  <a:srgbClr val="1D7B50"/>
                </a:solidFill>
                <a:latin typeface="Arial MT"/>
                <a:cs typeface="Arial MT"/>
              </a:rPr>
              <a:t>free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and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35">
                <a:solidFill>
                  <a:srgbClr val="1D7B50"/>
                </a:solidFill>
                <a:latin typeface="Arial MT"/>
                <a:cs typeface="Arial MT"/>
              </a:rPr>
              <a:t>open-source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45">
                <a:solidFill>
                  <a:srgbClr val="1D7B50"/>
                </a:solidFill>
                <a:latin typeface="Arial MT"/>
                <a:cs typeface="Arial MT"/>
              </a:rPr>
              <a:t>software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45">
                <a:solidFill>
                  <a:srgbClr val="1D7B50"/>
                </a:solidFill>
                <a:latin typeface="Arial MT"/>
                <a:cs typeface="Arial MT"/>
              </a:rPr>
              <a:t>library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114">
                <a:solidFill>
                  <a:srgbClr val="1D7B50"/>
                </a:solidFill>
                <a:latin typeface="Arial MT"/>
                <a:cs typeface="Arial MT"/>
              </a:rPr>
              <a:t>for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75">
                <a:solidFill>
                  <a:srgbClr val="1D7B50"/>
                </a:solidFill>
                <a:latin typeface="Arial MT"/>
                <a:cs typeface="Arial MT"/>
              </a:rPr>
              <a:t>machine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5">
                <a:solidFill>
                  <a:srgbClr val="1D7B50"/>
                </a:solidFill>
                <a:latin typeface="Arial MT"/>
                <a:cs typeface="Arial MT"/>
              </a:rPr>
              <a:t>learning </a:t>
            </a:r>
            <a:r>
              <a:rPr dirty="0" sz="3000" spc="-819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and </a:t>
            </a:r>
            <a:r>
              <a:rPr dirty="0" sz="3000" spc="45">
                <a:solidFill>
                  <a:srgbClr val="1D7B50"/>
                </a:solidFill>
                <a:latin typeface="Arial MT"/>
                <a:cs typeface="Arial MT"/>
              </a:rPr>
              <a:t>artificial </a:t>
            </a:r>
            <a:r>
              <a:rPr dirty="0" sz="3000" spc="-30">
                <a:solidFill>
                  <a:srgbClr val="1D7B50"/>
                </a:solidFill>
                <a:latin typeface="Arial MT"/>
                <a:cs typeface="Arial MT"/>
              </a:rPr>
              <a:t>intelligence. </a:t>
            </a:r>
            <a:r>
              <a:rPr dirty="0" sz="3000" spc="265">
                <a:solidFill>
                  <a:srgbClr val="1D7B50"/>
                </a:solidFill>
                <a:latin typeface="Arial MT"/>
                <a:cs typeface="Arial MT"/>
              </a:rPr>
              <a:t>It </a:t>
            </a:r>
            <a:r>
              <a:rPr dirty="0" sz="3000" spc="-25">
                <a:solidFill>
                  <a:srgbClr val="1D7B50"/>
                </a:solidFill>
                <a:latin typeface="Arial MT"/>
                <a:cs typeface="Arial MT"/>
              </a:rPr>
              <a:t>can </a:t>
            </a:r>
            <a:r>
              <a:rPr dirty="0" sz="3000" spc="-5">
                <a:solidFill>
                  <a:srgbClr val="1D7B50"/>
                </a:solidFill>
                <a:latin typeface="Arial MT"/>
                <a:cs typeface="Arial MT"/>
              </a:rPr>
              <a:t>be </a:t>
            </a:r>
            <a:r>
              <a:rPr dirty="0" sz="3000" spc="-75">
                <a:solidFill>
                  <a:srgbClr val="1D7B50"/>
                </a:solidFill>
                <a:latin typeface="Arial MT"/>
                <a:cs typeface="Arial MT"/>
              </a:rPr>
              <a:t>used </a:t>
            </a:r>
            <a:r>
              <a:rPr dirty="0" sz="3000" spc="-65">
                <a:solidFill>
                  <a:srgbClr val="1D7B50"/>
                </a:solidFill>
                <a:latin typeface="Arial MT"/>
                <a:cs typeface="Arial MT"/>
              </a:rPr>
              <a:t>across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10">
                <a:solidFill>
                  <a:srgbClr val="1D7B50"/>
                </a:solidFill>
                <a:latin typeface="Arial MT"/>
                <a:cs typeface="Arial MT"/>
              </a:rPr>
              <a:t>range </a:t>
            </a:r>
            <a:r>
              <a:rPr dirty="0" sz="3000" spc="105">
                <a:solidFill>
                  <a:srgbClr val="1D7B50"/>
                </a:solidFill>
                <a:latin typeface="Arial MT"/>
                <a:cs typeface="Arial MT"/>
              </a:rPr>
              <a:t>of 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tasks </a:t>
            </a:r>
            <a:r>
              <a:rPr dirty="0" sz="3000" spc="65">
                <a:solidFill>
                  <a:srgbClr val="1D7B50"/>
                </a:solidFill>
                <a:latin typeface="Arial MT"/>
                <a:cs typeface="Arial MT"/>
              </a:rPr>
              <a:t>but </a:t>
            </a:r>
            <a:r>
              <a:rPr dirty="0" sz="3000" spc="-95">
                <a:solidFill>
                  <a:srgbClr val="1D7B50"/>
                </a:solidFill>
                <a:latin typeface="Arial MT"/>
                <a:cs typeface="Arial MT"/>
              </a:rPr>
              <a:t>has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 </a:t>
            </a:r>
            <a:r>
              <a:rPr dirty="0" sz="3000" spc="-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30">
                <a:solidFill>
                  <a:srgbClr val="1D7B50"/>
                </a:solidFill>
                <a:latin typeface="Arial MT"/>
                <a:cs typeface="Arial MT"/>
              </a:rPr>
              <a:t>particular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focus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80">
                <a:solidFill>
                  <a:srgbClr val="1D7B50"/>
                </a:solidFill>
                <a:latin typeface="Arial MT"/>
                <a:cs typeface="Arial MT"/>
              </a:rPr>
              <a:t>on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20">
                <a:solidFill>
                  <a:srgbClr val="1D7B50"/>
                </a:solidFill>
                <a:latin typeface="Arial MT"/>
                <a:cs typeface="Arial MT"/>
              </a:rPr>
              <a:t>training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D7B50"/>
                </a:solidFill>
                <a:latin typeface="Arial MT"/>
                <a:cs typeface="Arial MT"/>
              </a:rPr>
              <a:t>and</a:t>
            </a:r>
            <a:r>
              <a:rPr dirty="0" sz="3000" spc="-50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D7B50"/>
                </a:solidFill>
                <a:latin typeface="Arial MT"/>
                <a:cs typeface="Arial MT"/>
              </a:rPr>
              <a:t>inference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105">
                <a:solidFill>
                  <a:srgbClr val="1D7B50"/>
                </a:solidFill>
                <a:latin typeface="Arial MT"/>
                <a:cs typeface="Arial MT"/>
              </a:rPr>
              <a:t>of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20">
                <a:solidFill>
                  <a:srgbClr val="1D7B50"/>
                </a:solidFill>
                <a:latin typeface="Arial MT"/>
                <a:cs typeface="Arial MT"/>
              </a:rPr>
              <a:t>deep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25">
                <a:solidFill>
                  <a:srgbClr val="1D7B50"/>
                </a:solidFill>
                <a:latin typeface="Arial MT"/>
                <a:cs typeface="Arial MT"/>
              </a:rPr>
              <a:t>neural</a:t>
            </a:r>
            <a:r>
              <a:rPr dirty="0" sz="3000" spc="-55">
                <a:solidFill>
                  <a:srgbClr val="1D7B50"/>
                </a:solidFill>
                <a:latin typeface="Arial MT"/>
                <a:cs typeface="Arial MT"/>
              </a:rPr>
              <a:t> </a:t>
            </a:r>
            <a:r>
              <a:rPr dirty="0" sz="3000" spc="-15">
                <a:solidFill>
                  <a:srgbClr val="1D7B50"/>
                </a:solidFill>
                <a:latin typeface="Arial MT"/>
                <a:cs typeface="Arial MT"/>
              </a:rPr>
              <a:t>networks.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4E4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577" y="896151"/>
            <a:ext cx="13643610" cy="9251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00" spc="270">
                <a:solidFill>
                  <a:srgbClr val="233245"/>
                </a:solidFill>
              </a:rPr>
              <a:t>Types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550">
                <a:solidFill>
                  <a:srgbClr val="233245"/>
                </a:solidFill>
              </a:rPr>
              <a:t>of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290">
                <a:solidFill>
                  <a:srgbClr val="233245"/>
                </a:solidFill>
              </a:rPr>
              <a:t>Recommendation</a:t>
            </a:r>
            <a:r>
              <a:rPr dirty="0" sz="5900" spc="-640">
                <a:solidFill>
                  <a:srgbClr val="233245"/>
                </a:solidFill>
              </a:rPr>
              <a:t> </a:t>
            </a:r>
            <a:r>
              <a:rPr dirty="0" sz="5900" spc="345">
                <a:solidFill>
                  <a:srgbClr val="233245"/>
                </a:solidFill>
              </a:rPr>
              <a:t>System: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6849694" y="2046083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208412" y="1615851"/>
                </a:moveTo>
                <a:lnTo>
                  <a:pt x="2140894" y="1615481"/>
                </a:lnTo>
                <a:lnTo>
                  <a:pt x="2073881" y="1614377"/>
                </a:lnTo>
                <a:lnTo>
                  <a:pt x="2007401" y="1612549"/>
                </a:lnTo>
                <a:lnTo>
                  <a:pt x="1941483" y="1610010"/>
                </a:lnTo>
                <a:lnTo>
                  <a:pt x="1876155" y="1606768"/>
                </a:lnTo>
                <a:lnTo>
                  <a:pt x="1811447" y="1602834"/>
                </a:lnTo>
                <a:lnTo>
                  <a:pt x="1747387" y="1598220"/>
                </a:lnTo>
                <a:lnTo>
                  <a:pt x="1684005" y="1592936"/>
                </a:lnTo>
                <a:lnTo>
                  <a:pt x="1621328" y="1586991"/>
                </a:lnTo>
                <a:lnTo>
                  <a:pt x="1559387" y="1580398"/>
                </a:lnTo>
                <a:lnTo>
                  <a:pt x="1498210" y="1573165"/>
                </a:lnTo>
                <a:lnTo>
                  <a:pt x="1437825" y="1565305"/>
                </a:lnTo>
                <a:lnTo>
                  <a:pt x="1378262" y="1556827"/>
                </a:lnTo>
                <a:lnTo>
                  <a:pt x="1319550" y="1547743"/>
                </a:lnTo>
                <a:lnTo>
                  <a:pt x="1261717" y="1538062"/>
                </a:lnTo>
                <a:lnTo>
                  <a:pt x="1204792" y="1527795"/>
                </a:lnTo>
                <a:lnTo>
                  <a:pt x="1148805" y="1516952"/>
                </a:lnTo>
                <a:lnTo>
                  <a:pt x="1093784" y="1505546"/>
                </a:lnTo>
                <a:lnTo>
                  <a:pt x="1039757" y="1493584"/>
                </a:lnTo>
                <a:lnTo>
                  <a:pt x="986755" y="1481080"/>
                </a:lnTo>
                <a:lnTo>
                  <a:pt x="934805" y="1468042"/>
                </a:lnTo>
                <a:lnTo>
                  <a:pt x="883936" y="1454482"/>
                </a:lnTo>
                <a:lnTo>
                  <a:pt x="834178" y="1440410"/>
                </a:lnTo>
                <a:lnTo>
                  <a:pt x="785560" y="1425837"/>
                </a:lnTo>
                <a:lnTo>
                  <a:pt x="738109" y="1410773"/>
                </a:lnTo>
                <a:lnTo>
                  <a:pt x="691856" y="1395229"/>
                </a:lnTo>
                <a:lnTo>
                  <a:pt x="646828" y="1379215"/>
                </a:lnTo>
                <a:lnTo>
                  <a:pt x="603056" y="1362742"/>
                </a:lnTo>
                <a:lnTo>
                  <a:pt x="560567" y="1345821"/>
                </a:lnTo>
                <a:lnTo>
                  <a:pt x="519390" y="1328462"/>
                </a:lnTo>
                <a:lnTo>
                  <a:pt x="479555" y="1310675"/>
                </a:lnTo>
                <a:lnTo>
                  <a:pt x="441091" y="1292471"/>
                </a:lnTo>
                <a:lnTo>
                  <a:pt x="404025" y="1273862"/>
                </a:lnTo>
                <a:lnTo>
                  <a:pt x="368388" y="1254856"/>
                </a:lnTo>
                <a:lnTo>
                  <a:pt x="334207" y="1235466"/>
                </a:lnTo>
                <a:lnTo>
                  <a:pt x="301512" y="1215701"/>
                </a:lnTo>
                <a:lnTo>
                  <a:pt x="240696" y="1175089"/>
                </a:lnTo>
                <a:lnTo>
                  <a:pt x="186169" y="1133107"/>
                </a:lnTo>
                <a:lnTo>
                  <a:pt x="138163" y="1089837"/>
                </a:lnTo>
                <a:lnTo>
                  <a:pt x="96909" y="1045364"/>
                </a:lnTo>
                <a:lnTo>
                  <a:pt x="62638" y="999774"/>
                </a:lnTo>
                <a:lnTo>
                  <a:pt x="35580" y="953151"/>
                </a:lnTo>
                <a:lnTo>
                  <a:pt x="15967" y="905579"/>
                </a:lnTo>
                <a:lnTo>
                  <a:pt x="4030" y="857142"/>
                </a:lnTo>
                <a:lnTo>
                  <a:pt x="0" y="807925"/>
                </a:lnTo>
                <a:lnTo>
                  <a:pt x="1012" y="783225"/>
                </a:lnTo>
                <a:lnTo>
                  <a:pt x="9025" y="734387"/>
                </a:lnTo>
                <a:lnTo>
                  <a:pt x="24828" y="686372"/>
                </a:lnTo>
                <a:lnTo>
                  <a:pt x="48193" y="639264"/>
                </a:lnTo>
                <a:lnTo>
                  <a:pt x="78886" y="593146"/>
                </a:lnTo>
                <a:lnTo>
                  <a:pt x="116678" y="548105"/>
                </a:lnTo>
                <a:lnTo>
                  <a:pt x="161337" y="504223"/>
                </a:lnTo>
                <a:lnTo>
                  <a:pt x="212632" y="461586"/>
                </a:lnTo>
                <a:lnTo>
                  <a:pt x="270332" y="420279"/>
                </a:lnTo>
                <a:lnTo>
                  <a:pt x="334207" y="380384"/>
                </a:lnTo>
                <a:lnTo>
                  <a:pt x="368388" y="360994"/>
                </a:lnTo>
                <a:lnTo>
                  <a:pt x="404025" y="341989"/>
                </a:lnTo>
                <a:lnTo>
                  <a:pt x="441091" y="323379"/>
                </a:lnTo>
                <a:lnTo>
                  <a:pt x="479555" y="305175"/>
                </a:lnTo>
                <a:lnTo>
                  <a:pt x="519390" y="287389"/>
                </a:lnTo>
                <a:lnTo>
                  <a:pt x="560567" y="270030"/>
                </a:lnTo>
                <a:lnTo>
                  <a:pt x="603056" y="253108"/>
                </a:lnTo>
                <a:lnTo>
                  <a:pt x="646828" y="236635"/>
                </a:lnTo>
                <a:lnTo>
                  <a:pt x="691856" y="220622"/>
                </a:lnTo>
                <a:lnTo>
                  <a:pt x="738109" y="205077"/>
                </a:lnTo>
                <a:lnTo>
                  <a:pt x="785560" y="190013"/>
                </a:lnTo>
                <a:lnTo>
                  <a:pt x="834178" y="175440"/>
                </a:lnTo>
                <a:lnTo>
                  <a:pt x="883936" y="161368"/>
                </a:lnTo>
                <a:lnTo>
                  <a:pt x="934805" y="147808"/>
                </a:lnTo>
                <a:lnTo>
                  <a:pt x="986755" y="134770"/>
                </a:lnTo>
                <a:lnTo>
                  <a:pt x="1039757" y="122266"/>
                </a:lnTo>
                <a:lnTo>
                  <a:pt x="1093784" y="110305"/>
                </a:lnTo>
                <a:lnTo>
                  <a:pt x="1148805" y="98898"/>
                </a:lnTo>
                <a:lnTo>
                  <a:pt x="1204792" y="88056"/>
                </a:lnTo>
                <a:lnTo>
                  <a:pt x="1261717" y="77789"/>
                </a:lnTo>
                <a:lnTo>
                  <a:pt x="1319550" y="68108"/>
                </a:lnTo>
                <a:lnTo>
                  <a:pt x="1378262" y="59023"/>
                </a:lnTo>
                <a:lnTo>
                  <a:pt x="1437825" y="50545"/>
                </a:lnTo>
                <a:lnTo>
                  <a:pt x="1498210" y="42685"/>
                </a:lnTo>
                <a:lnTo>
                  <a:pt x="1559387" y="35453"/>
                </a:lnTo>
                <a:lnTo>
                  <a:pt x="1621328" y="28859"/>
                </a:lnTo>
                <a:lnTo>
                  <a:pt x="1684005" y="22915"/>
                </a:lnTo>
                <a:lnTo>
                  <a:pt x="1747387" y="17630"/>
                </a:lnTo>
                <a:lnTo>
                  <a:pt x="1811447" y="13016"/>
                </a:lnTo>
                <a:lnTo>
                  <a:pt x="1876155" y="9083"/>
                </a:lnTo>
                <a:lnTo>
                  <a:pt x="1941483" y="5841"/>
                </a:lnTo>
                <a:lnTo>
                  <a:pt x="2007401" y="3301"/>
                </a:lnTo>
                <a:lnTo>
                  <a:pt x="2073881" y="1474"/>
                </a:lnTo>
                <a:lnTo>
                  <a:pt x="2140894" y="370"/>
                </a:lnTo>
                <a:lnTo>
                  <a:pt x="2208370" y="0"/>
                </a:lnTo>
                <a:lnTo>
                  <a:pt x="2275929" y="370"/>
                </a:lnTo>
                <a:lnTo>
                  <a:pt x="2342942" y="1474"/>
                </a:lnTo>
                <a:lnTo>
                  <a:pt x="2409422" y="3301"/>
                </a:lnTo>
                <a:lnTo>
                  <a:pt x="2475341" y="5841"/>
                </a:lnTo>
                <a:lnTo>
                  <a:pt x="2540668" y="9083"/>
                </a:lnTo>
                <a:lnTo>
                  <a:pt x="2605377" y="13016"/>
                </a:lnTo>
                <a:lnTo>
                  <a:pt x="2669436" y="17630"/>
                </a:lnTo>
                <a:lnTo>
                  <a:pt x="2732819" y="22915"/>
                </a:lnTo>
                <a:lnTo>
                  <a:pt x="2795495" y="28859"/>
                </a:lnTo>
                <a:lnTo>
                  <a:pt x="2857436" y="35453"/>
                </a:lnTo>
                <a:lnTo>
                  <a:pt x="2918614" y="42685"/>
                </a:lnTo>
                <a:lnTo>
                  <a:pt x="2978998" y="50545"/>
                </a:lnTo>
                <a:lnTo>
                  <a:pt x="3038561" y="59023"/>
                </a:lnTo>
                <a:lnTo>
                  <a:pt x="3097273" y="68108"/>
                </a:lnTo>
                <a:lnTo>
                  <a:pt x="3155106" y="77789"/>
                </a:lnTo>
                <a:lnTo>
                  <a:pt x="3212031" y="88056"/>
                </a:lnTo>
                <a:lnTo>
                  <a:pt x="3268018" y="98898"/>
                </a:lnTo>
                <a:lnTo>
                  <a:pt x="3323040" y="110305"/>
                </a:lnTo>
                <a:lnTo>
                  <a:pt x="3377066" y="122266"/>
                </a:lnTo>
                <a:lnTo>
                  <a:pt x="3430069" y="134770"/>
                </a:lnTo>
                <a:lnTo>
                  <a:pt x="3482019" y="147808"/>
                </a:lnTo>
                <a:lnTo>
                  <a:pt x="3532887" y="161368"/>
                </a:lnTo>
                <a:lnTo>
                  <a:pt x="3582645" y="175440"/>
                </a:lnTo>
                <a:lnTo>
                  <a:pt x="3631264" y="190013"/>
                </a:lnTo>
                <a:lnTo>
                  <a:pt x="3678714" y="205077"/>
                </a:lnTo>
                <a:lnTo>
                  <a:pt x="3724967" y="220622"/>
                </a:lnTo>
                <a:lnTo>
                  <a:pt x="3769995" y="236635"/>
                </a:lnTo>
                <a:lnTo>
                  <a:pt x="3813768" y="253108"/>
                </a:lnTo>
                <a:lnTo>
                  <a:pt x="3856257" y="270030"/>
                </a:lnTo>
                <a:lnTo>
                  <a:pt x="3897433" y="287389"/>
                </a:lnTo>
                <a:lnTo>
                  <a:pt x="3937268" y="305175"/>
                </a:lnTo>
                <a:lnTo>
                  <a:pt x="3975733" y="323379"/>
                </a:lnTo>
                <a:lnTo>
                  <a:pt x="4012798" y="341989"/>
                </a:lnTo>
                <a:lnTo>
                  <a:pt x="4048436" y="360994"/>
                </a:lnTo>
                <a:lnTo>
                  <a:pt x="4082616" y="380384"/>
                </a:lnTo>
                <a:lnTo>
                  <a:pt x="4115311" y="400150"/>
                </a:lnTo>
                <a:lnTo>
                  <a:pt x="4176127" y="440761"/>
                </a:lnTo>
                <a:lnTo>
                  <a:pt x="4230654" y="482744"/>
                </a:lnTo>
                <a:lnTo>
                  <a:pt x="4278660" y="526014"/>
                </a:lnTo>
                <a:lnTo>
                  <a:pt x="4319914" y="570486"/>
                </a:lnTo>
                <a:lnTo>
                  <a:pt x="4354186" y="616076"/>
                </a:lnTo>
                <a:lnTo>
                  <a:pt x="4381243" y="662699"/>
                </a:lnTo>
                <a:lnTo>
                  <a:pt x="4400856" y="710272"/>
                </a:lnTo>
                <a:lnTo>
                  <a:pt x="4406783" y="730858"/>
                </a:lnTo>
                <a:lnTo>
                  <a:pt x="4406783" y="884992"/>
                </a:lnTo>
                <a:lnTo>
                  <a:pt x="4391995" y="929478"/>
                </a:lnTo>
                <a:lnTo>
                  <a:pt x="4368631" y="976587"/>
                </a:lnTo>
                <a:lnTo>
                  <a:pt x="4337937" y="1022704"/>
                </a:lnTo>
                <a:lnTo>
                  <a:pt x="4300146" y="1067746"/>
                </a:lnTo>
                <a:lnTo>
                  <a:pt x="4255487" y="1111627"/>
                </a:lnTo>
                <a:lnTo>
                  <a:pt x="4204191" y="1154264"/>
                </a:lnTo>
                <a:lnTo>
                  <a:pt x="4146491" y="1195572"/>
                </a:lnTo>
                <a:lnTo>
                  <a:pt x="4082616" y="1235466"/>
                </a:lnTo>
                <a:lnTo>
                  <a:pt x="4048436" y="1254856"/>
                </a:lnTo>
                <a:lnTo>
                  <a:pt x="4012798" y="1273862"/>
                </a:lnTo>
                <a:lnTo>
                  <a:pt x="3975733" y="1292471"/>
                </a:lnTo>
                <a:lnTo>
                  <a:pt x="3937268" y="1310675"/>
                </a:lnTo>
                <a:lnTo>
                  <a:pt x="3897433" y="1328462"/>
                </a:lnTo>
                <a:lnTo>
                  <a:pt x="3856257" y="1345821"/>
                </a:lnTo>
                <a:lnTo>
                  <a:pt x="3813768" y="1362742"/>
                </a:lnTo>
                <a:lnTo>
                  <a:pt x="3769995" y="1379215"/>
                </a:lnTo>
                <a:lnTo>
                  <a:pt x="3724967" y="1395229"/>
                </a:lnTo>
                <a:lnTo>
                  <a:pt x="3678714" y="1410773"/>
                </a:lnTo>
                <a:lnTo>
                  <a:pt x="3631264" y="1425837"/>
                </a:lnTo>
                <a:lnTo>
                  <a:pt x="3582645" y="1440410"/>
                </a:lnTo>
                <a:lnTo>
                  <a:pt x="3532887" y="1454482"/>
                </a:lnTo>
                <a:lnTo>
                  <a:pt x="3482019" y="1468042"/>
                </a:lnTo>
                <a:lnTo>
                  <a:pt x="3430069" y="1481080"/>
                </a:lnTo>
                <a:lnTo>
                  <a:pt x="3377066" y="1493584"/>
                </a:lnTo>
                <a:lnTo>
                  <a:pt x="3323040" y="1505546"/>
                </a:lnTo>
                <a:lnTo>
                  <a:pt x="3268018" y="1516952"/>
                </a:lnTo>
                <a:lnTo>
                  <a:pt x="3212031" y="1527795"/>
                </a:lnTo>
                <a:lnTo>
                  <a:pt x="3155106" y="1538062"/>
                </a:lnTo>
                <a:lnTo>
                  <a:pt x="3097273" y="1547743"/>
                </a:lnTo>
                <a:lnTo>
                  <a:pt x="3038561" y="1556827"/>
                </a:lnTo>
                <a:lnTo>
                  <a:pt x="2978998" y="1565305"/>
                </a:lnTo>
                <a:lnTo>
                  <a:pt x="2918614" y="1573165"/>
                </a:lnTo>
                <a:lnTo>
                  <a:pt x="2857436" y="1580398"/>
                </a:lnTo>
                <a:lnTo>
                  <a:pt x="2795495" y="1586991"/>
                </a:lnTo>
                <a:lnTo>
                  <a:pt x="2732819" y="1592936"/>
                </a:lnTo>
                <a:lnTo>
                  <a:pt x="2669436" y="1598220"/>
                </a:lnTo>
                <a:lnTo>
                  <a:pt x="2605377" y="1602834"/>
                </a:lnTo>
                <a:lnTo>
                  <a:pt x="2540668" y="1606768"/>
                </a:lnTo>
                <a:lnTo>
                  <a:pt x="2475341" y="1610010"/>
                </a:lnTo>
                <a:lnTo>
                  <a:pt x="2409422" y="1612549"/>
                </a:lnTo>
                <a:lnTo>
                  <a:pt x="2342942" y="1614377"/>
                </a:lnTo>
                <a:lnTo>
                  <a:pt x="2275929" y="1615481"/>
                </a:lnTo>
                <a:lnTo>
                  <a:pt x="2208412" y="161585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24566" y="2157836"/>
            <a:ext cx="326707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1865" marR="5080" indent="-939800">
              <a:lnSpc>
                <a:spcPct val="115799"/>
              </a:lnSpc>
              <a:spcBef>
                <a:spcPts val="100"/>
              </a:spcBef>
            </a:pPr>
            <a:r>
              <a:rPr dirty="0" sz="3400" spc="-229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dirty="0" sz="3400" spc="-95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400" spc="20">
                <a:solidFill>
                  <a:srgbClr val="233245"/>
                </a:solidFill>
                <a:latin typeface="Arial MT"/>
                <a:cs typeface="Arial MT"/>
              </a:rPr>
              <a:t>c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400" spc="-330">
                <a:solidFill>
                  <a:srgbClr val="233245"/>
                </a:solidFill>
                <a:latin typeface="Arial MT"/>
                <a:cs typeface="Arial MT"/>
              </a:rPr>
              <a:t>mm</a:t>
            </a:r>
            <a:r>
              <a:rPr dirty="0" sz="3400" spc="-95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400" spc="-85">
                <a:solidFill>
                  <a:srgbClr val="233245"/>
                </a:solidFill>
                <a:latin typeface="Arial MT"/>
                <a:cs typeface="Arial MT"/>
              </a:rPr>
              <a:t>n</a:t>
            </a:r>
            <a:r>
              <a:rPr dirty="0" sz="3400" spc="70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dirty="0" sz="3400" spc="-2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400" spc="215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400" spc="-45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400" spc="-55">
                <a:solidFill>
                  <a:srgbClr val="233245"/>
                </a:solidFill>
                <a:latin typeface="Arial MT"/>
                <a:cs typeface="Arial MT"/>
              </a:rPr>
              <a:t>n  </a:t>
            </a:r>
            <a:r>
              <a:rPr dirty="0" sz="3400" spc="-105">
                <a:solidFill>
                  <a:srgbClr val="233245"/>
                </a:solidFill>
                <a:latin typeface="Arial MT"/>
                <a:cs typeface="Arial MT"/>
              </a:rPr>
              <a:t>System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97114" y="6751108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17" y="2208411"/>
                </a:moveTo>
                <a:lnTo>
                  <a:pt x="1104205" y="2208411"/>
                </a:lnTo>
                <a:lnTo>
                  <a:pt x="0" y="1104206"/>
                </a:lnTo>
                <a:lnTo>
                  <a:pt x="1104205" y="0"/>
                </a:lnTo>
                <a:lnTo>
                  <a:pt x="3312617" y="0"/>
                </a:lnTo>
                <a:lnTo>
                  <a:pt x="4416822" y="1104205"/>
                </a:lnTo>
                <a:lnTo>
                  <a:pt x="3312617" y="220841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52291" y="7200675"/>
            <a:ext cx="170688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15199"/>
              </a:lnSpc>
              <a:spcBef>
                <a:spcPts val="100"/>
              </a:spcBef>
            </a:pPr>
            <a:r>
              <a:rPr dirty="0" sz="3200" spc="-29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dirty="0" sz="3200" spc="-229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140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5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dirty="0" sz="3200" spc="-2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160">
                <a:solidFill>
                  <a:srgbClr val="233245"/>
                </a:solidFill>
                <a:latin typeface="Arial MT"/>
                <a:cs typeface="Arial MT"/>
              </a:rPr>
              <a:t>s 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5589" y="4335574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275929" y="370"/>
                </a:moveTo>
                <a:lnTo>
                  <a:pt x="2140894" y="370"/>
                </a:lnTo>
                <a:lnTo>
                  <a:pt x="2208411" y="0"/>
                </a:lnTo>
                <a:lnTo>
                  <a:pt x="2275929" y="370"/>
                </a:lnTo>
                <a:close/>
              </a:path>
              <a:path w="4406900" h="1616075">
                <a:moveTo>
                  <a:pt x="2208411" y="1615851"/>
                </a:moveTo>
                <a:lnTo>
                  <a:pt x="2140894" y="1615481"/>
                </a:lnTo>
                <a:lnTo>
                  <a:pt x="2073881" y="1614377"/>
                </a:lnTo>
                <a:lnTo>
                  <a:pt x="2007401" y="1612549"/>
                </a:lnTo>
                <a:lnTo>
                  <a:pt x="1941482" y="1610010"/>
                </a:lnTo>
                <a:lnTo>
                  <a:pt x="1876155" y="1606768"/>
                </a:lnTo>
                <a:lnTo>
                  <a:pt x="1811446" y="1602834"/>
                </a:lnTo>
                <a:lnTo>
                  <a:pt x="1747387" y="1598220"/>
                </a:lnTo>
                <a:lnTo>
                  <a:pt x="1684004" y="1592936"/>
                </a:lnTo>
                <a:lnTo>
                  <a:pt x="1621328" y="1586991"/>
                </a:lnTo>
                <a:lnTo>
                  <a:pt x="1559387" y="1580398"/>
                </a:lnTo>
                <a:lnTo>
                  <a:pt x="1498209" y="1573166"/>
                </a:lnTo>
                <a:lnTo>
                  <a:pt x="1437825" y="1565305"/>
                </a:lnTo>
                <a:lnTo>
                  <a:pt x="1378262" y="1556828"/>
                </a:lnTo>
                <a:lnTo>
                  <a:pt x="1319550" y="1547743"/>
                </a:lnTo>
                <a:lnTo>
                  <a:pt x="1261717" y="1538062"/>
                </a:lnTo>
                <a:lnTo>
                  <a:pt x="1204792" y="1527795"/>
                </a:lnTo>
                <a:lnTo>
                  <a:pt x="1148805" y="1516953"/>
                </a:lnTo>
                <a:lnTo>
                  <a:pt x="1093784" y="1505546"/>
                </a:lnTo>
                <a:lnTo>
                  <a:pt x="1039757" y="1493585"/>
                </a:lnTo>
                <a:lnTo>
                  <a:pt x="986755" y="1481080"/>
                </a:lnTo>
                <a:lnTo>
                  <a:pt x="934805" y="1468042"/>
                </a:lnTo>
                <a:lnTo>
                  <a:pt x="883936" y="1454482"/>
                </a:lnTo>
                <a:lnTo>
                  <a:pt x="834178" y="1440410"/>
                </a:lnTo>
                <a:lnTo>
                  <a:pt x="785560" y="1425837"/>
                </a:lnTo>
                <a:lnTo>
                  <a:pt x="738109" y="1410773"/>
                </a:lnTo>
                <a:lnTo>
                  <a:pt x="691856" y="1395229"/>
                </a:lnTo>
                <a:lnTo>
                  <a:pt x="646828" y="1379215"/>
                </a:lnTo>
                <a:lnTo>
                  <a:pt x="603056" y="1362742"/>
                </a:lnTo>
                <a:lnTo>
                  <a:pt x="560567" y="1345821"/>
                </a:lnTo>
                <a:lnTo>
                  <a:pt x="519390" y="1328462"/>
                </a:lnTo>
                <a:lnTo>
                  <a:pt x="479555" y="1310675"/>
                </a:lnTo>
                <a:lnTo>
                  <a:pt x="441091" y="1292472"/>
                </a:lnTo>
                <a:lnTo>
                  <a:pt x="404025" y="1273862"/>
                </a:lnTo>
                <a:lnTo>
                  <a:pt x="368388" y="1254856"/>
                </a:lnTo>
                <a:lnTo>
                  <a:pt x="334207" y="1235466"/>
                </a:lnTo>
                <a:lnTo>
                  <a:pt x="301512" y="1215701"/>
                </a:lnTo>
                <a:lnTo>
                  <a:pt x="240696" y="1175090"/>
                </a:lnTo>
                <a:lnTo>
                  <a:pt x="186169" y="1133107"/>
                </a:lnTo>
                <a:lnTo>
                  <a:pt x="138163" y="1089837"/>
                </a:lnTo>
                <a:lnTo>
                  <a:pt x="96909" y="1045365"/>
                </a:lnTo>
                <a:lnTo>
                  <a:pt x="62638" y="999775"/>
                </a:lnTo>
                <a:lnTo>
                  <a:pt x="35580" y="953151"/>
                </a:lnTo>
                <a:lnTo>
                  <a:pt x="15967" y="905579"/>
                </a:lnTo>
                <a:lnTo>
                  <a:pt x="4030" y="857142"/>
                </a:lnTo>
                <a:lnTo>
                  <a:pt x="0" y="807925"/>
                </a:lnTo>
                <a:lnTo>
                  <a:pt x="1012" y="783225"/>
                </a:lnTo>
                <a:lnTo>
                  <a:pt x="9025" y="734388"/>
                </a:lnTo>
                <a:lnTo>
                  <a:pt x="24828" y="686373"/>
                </a:lnTo>
                <a:lnTo>
                  <a:pt x="48193" y="639264"/>
                </a:lnTo>
                <a:lnTo>
                  <a:pt x="78886" y="593147"/>
                </a:lnTo>
                <a:lnTo>
                  <a:pt x="116678" y="548105"/>
                </a:lnTo>
                <a:lnTo>
                  <a:pt x="161337" y="504223"/>
                </a:lnTo>
                <a:lnTo>
                  <a:pt x="212632" y="461587"/>
                </a:lnTo>
                <a:lnTo>
                  <a:pt x="270332" y="420279"/>
                </a:lnTo>
                <a:lnTo>
                  <a:pt x="334207" y="380385"/>
                </a:lnTo>
                <a:lnTo>
                  <a:pt x="368388" y="360994"/>
                </a:lnTo>
                <a:lnTo>
                  <a:pt x="404025" y="341989"/>
                </a:lnTo>
                <a:lnTo>
                  <a:pt x="441091" y="323379"/>
                </a:lnTo>
                <a:lnTo>
                  <a:pt x="479555" y="305176"/>
                </a:lnTo>
                <a:lnTo>
                  <a:pt x="519390" y="287389"/>
                </a:lnTo>
                <a:lnTo>
                  <a:pt x="560567" y="270030"/>
                </a:lnTo>
                <a:lnTo>
                  <a:pt x="603056" y="253108"/>
                </a:lnTo>
                <a:lnTo>
                  <a:pt x="646828" y="236636"/>
                </a:lnTo>
                <a:lnTo>
                  <a:pt x="691856" y="220622"/>
                </a:lnTo>
                <a:lnTo>
                  <a:pt x="738109" y="205078"/>
                </a:lnTo>
                <a:lnTo>
                  <a:pt x="785560" y="190014"/>
                </a:lnTo>
                <a:lnTo>
                  <a:pt x="834178" y="175440"/>
                </a:lnTo>
                <a:lnTo>
                  <a:pt x="883936" y="161368"/>
                </a:lnTo>
                <a:lnTo>
                  <a:pt x="934805" y="147808"/>
                </a:lnTo>
                <a:lnTo>
                  <a:pt x="986755" y="134771"/>
                </a:lnTo>
                <a:lnTo>
                  <a:pt x="1039757" y="122266"/>
                </a:lnTo>
                <a:lnTo>
                  <a:pt x="1093784" y="110305"/>
                </a:lnTo>
                <a:lnTo>
                  <a:pt x="1148805" y="98898"/>
                </a:lnTo>
                <a:lnTo>
                  <a:pt x="1204792" y="88056"/>
                </a:lnTo>
                <a:lnTo>
                  <a:pt x="1261717" y="77789"/>
                </a:lnTo>
                <a:lnTo>
                  <a:pt x="1319550" y="68108"/>
                </a:lnTo>
                <a:lnTo>
                  <a:pt x="1378262" y="59023"/>
                </a:lnTo>
                <a:lnTo>
                  <a:pt x="1437825" y="50545"/>
                </a:lnTo>
                <a:lnTo>
                  <a:pt x="1498209" y="42685"/>
                </a:lnTo>
                <a:lnTo>
                  <a:pt x="1559387" y="35453"/>
                </a:lnTo>
                <a:lnTo>
                  <a:pt x="1621328" y="28859"/>
                </a:lnTo>
                <a:lnTo>
                  <a:pt x="1684004" y="22915"/>
                </a:lnTo>
                <a:lnTo>
                  <a:pt x="1747387" y="17630"/>
                </a:lnTo>
                <a:lnTo>
                  <a:pt x="1811446" y="13016"/>
                </a:lnTo>
                <a:lnTo>
                  <a:pt x="1876155" y="9083"/>
                </a:lnTo>
                <a:lnTo>
                  <a:pt x="1941482" y="5841"/>
                </a:lnTo>
                <a:lnTo>
                  <a:pt x="2007401" y="3301"/>
                </a:lnTo>
                <a:lnTo>
                  <a:pt x="2073881" y="1474"/>
                </a:lnTo>
                <a:lnTo>
                  <a:pt x="2140894" y="370"/>
                </a:lnTo>
                <a:lnTo>
                  <a:pt x="2275929" y="370"/>
                </a:lnTo>
                <a:lnTo>
                  <a:pt x="2342942" y="1474"/>
                </a:lnTo>
                <a:lnTo>
                  <a:pt x="2409422" y="3301"/>
                </a:lnTo>
                <a:lnTo>
                  <a:pt x="2475340" y="5841"/>
                </a:lnTo>
                <a:lnTo>
                  <a:pt x="2540668" y="9083"/>
                </a:lnTo>
                <a:lnTo>
                  <a:pt x="2605376" y="13016"/>
                </a:lnTo>
                <a:lnTo>
                  <a:pt x="2669436" y="17630"/>
                </a:lnTo>
                <a:lnTo>
                  <a:pt x="2732819" y="22915"/>
                </a:lnTo>
                <a:lnTo>
                  <a:pt x="2795495" y="28859"/>
                </a:lnTo>
                <a:lnTo>
                  <a:pt x="2857436" y="35453"/>
                </a:lnTo>
                <a:lnTo>
                  <a:pt x="2918614" y="42685"/>
                </a:lnTo>
                <a:lnTo>
                  <a:pt x="2978998" y="50545"/>
                </a:lnTo>
                <a:lnTo>
                  <a:pt x="3038561" y="59023"/>
                </a:lnTo>
                <a:lnTo>
                  <a:pt x="3097273" y="68108"/>
                </a:lnTo>
                <a:lnTo>
                  <a:pt x="3155106" y="77789"/>
                </a:lnTo>
                <a:lnTo>
                  <a:pt x="3212031" y="88056"/>
                </a:lnTo>
                <a:lnTo>
                  <a:pt x="3268018" y="98898"/>
                </a:lnTo>
                <a:lnTo>
                  <a:pt x="3323039" y="110305"/>
                </a:lnTo>
                <a:lnTo>
                  <a:pt x="3377066" y="122266"/>
                </a:lnTo>
                <a:lnTo>
                  <a:pt x="3430068" y="134771"/>
                </a:lnTo>
                <a:lnTo>
                  <a:pt x="3482018" y="147808"/>
                </a:lnTo>
                <a:lnTo>
                  <a:pt x="3532887" y="161368"/>
                </a:lnTo>
                <a:lnTo>
                  <a:pt x="3582645" y="175440"/>
                </a:lnTo>
                <a:lnTo>
                  <a:pt x="3631263" y="190014"/>
                </a:lnTo>
                <a:lnTo>
                  <a:pt x="3678714" y="205078"/>
                </a:lnTo>
                <a:lnTo>
                  <a:pt x="3724967" y="220622"/>
                </a:lnTo>
                <a:lnTo>
                  <a:pt x="3769995" y="236636"/>
                </a:lnTo>
                <a:lnTo>
                  <a:pt x="3813767" y="253108"/>
                </a:lnTo>
                <a:lnTo>
                  <a:pt x="3856256" y="270030"/>
                </a:lnTo>
                <a:lnTo>
                  <a:pt x="3897433" y="287389"/>
                </a:lnTo>
                <a:lnTo>
                  <a:pt x="3937268" y="305176"/>
                </a:lnTo>
                <a:lnTo>
                  <a:pt x="3975732" y="323379"/>
                </a:lnTo>
                <a:lnTo>
                  <a:pt x="4012798" y="341989"/>
                </a:lnTo>
                <a:lnTo>
                  <a:pt x="4048435" y="360994"/>
                </a:lnTo>
                <a:lnTo>
                  <a:pt x="4082616" y="380385"/>
                </a:lnTo>
                <a:lnTo>
                  <a:pt x="4115311" y="400150"/>
                </a:lnTo>
                <a:lnTo>
                  <a:pt x="4176127" y="440761"/>
                </a:lnTo>
                <a:lnTo>
                  <a:pt x="4230654" y="482744"/>
                </a:lnTo>
                <a:lnTo>
                  <a:pt x="4278660" y="526014"/>
                </a:lnTo>
                <a:lnTo>
                  <a:pt x="4319914" y="570486"/>
                </a:lnTo>
                <a:lnTo>
                  <a:pt x="4354185" y="616076"/>
                </a:lnTo>
                <a:lnTo>
                  <a:pt x="4381243" y="662700"/>
                </a:lnTo>
                <a:lnTo>
                  <a:pt x="4400856" y="710272"/>
                </a:lnTo>
                <a:lnTo>
                  <a:pt x="4406783" y="730859"/>
                </a:lnTo>
                <a:lnTo>
                  <a:pt x="4406783" y="884992"/>
                </a:lnTo>
                <a:lnTo>
                  <a:pt x="4391995" y="929478"/>
                </a:lnTo>
                <a:lnTo>
                  <a:pt x="4368630" y="976587"/>
                </a:lnTo>
                <a:lnTo>
                  <a:pt x="4337937" y="1022704"/>
                </a:lnTo>
                <a:lnTo>
                  <a:pt x="4300145" y="1067746"/>
                </a:lnTo>
                <a:lnTo>
                  <a:pt x="4255486" y="1111627"/>
                </a:lnTo>
                <a:lnTo>
                  <a:pt x="4204191" y="1154264"/>
                </a:lnTo>
                <a:lnTo>
                  <a:pt x="4146491" y="1195572"/>
                </a:lnTo>
                <a:lnTo>
                  <a:pt x="4082616" y="1235466"/>
                </a:lnTo>
                <a:lnTo>
                  <a:pt x="4048435" y="1254856"/>
                </a:lnTo>
                <a:lnTo>
                  <a:pt x="4012798" y="1273862"/>
                </a:lnTo>
                <a:lnTo>
                  <a:pt x="3975732" y="1292472"/>
                </a:lnTo>
                <a:lnTo>
                  <a:pt x="3937268" y="1310675"/>
                </a:lnTo>
                <a:lnTo>
                  <a:pt x="3897433" y="1328462"/>
                </a:lnTo>
                <a:lnTo>
                  <a:pt x="3856256" y="1345821"/>
                </a:lnTo>
                <a:lnTo>
                  <a:pt x="3813767" y="1362742"/>
                </a:lnTo>
                <a:lnTo>
                  <a:pt x="3769995" y="1379215"/>
                </a:lnTo>
                <a:lnTo>
                  <a:pt x="3724967" y="1395229"/>
                </a:lnTo>
                <a:lnTo>
                  <a:pt x="3678714" y="1410773"/>
                </a:lnTo>
                <a:lnTo>
                  <a:pt x="3631263" y="1425837"/>
                </a:lnTo>
                <a:lnTo>
                  <a:pt x="3582645" y="1440410"/>
                </a:lnTo>
                <a:lnTo>
                  <a:pt x="3532887" y="1454482"/>
                </a:lnTo>
                <a:lnTo>
                  <a:pt x="3482018" y="1468042"/>
                </a:lnTo>
                <a:lnTo>
                  <a:pt x="3430068" y="1481080"/>
                </a:lnTo>
                <a:lnTo>
                  <a:pt x="3377066" y="1493585"/>
                </a:lnTo>
                <a:lnTo>
                  <a:pt x="3323039" y="1505546"/>
                </a:lnTo>
                <a:lnTo>
                  <a:pt x="3268018" y="1516953"/>
                </a:lnTo>
                <a:lnTo>
                  <a:pt x="3212031" y="1527795"/>
                </a:lnTo>
                <a:lnTo>
                  <a:pt x="3155106" y="1538062"/>
                </a:lnTo>
                <a:lnTo>
                  <a:pt x="3097273" y="1547743"/>
                </a:lnTo>
                <a:lnTo>
                  <a:pt x="3038561" y="1556828"/>
                </a:lnTo>
                <a:lnTo>
                  <a:pt x="2978998" y="1565305"/>
                </a:lnTo>
                <a:lnTo>
                  <a:pt x="2918614" y="1573166"/>
                </a:lnTo>
                <a:lnTo>
                  <a:pt x="2857436" y="1580398"/>
                </a:lnTo>
                <a:lnTo>
                  <a:pt x="2795495" y="1586991"/>
                </a:lnTo>
                <a:lnTo>
                  <a:pt x="2732819" y="1592936"/>
                </a:lnTo>
                <a:lnTo>
                  <a:pt x="2669436" y="1598220"/>
                </a:lnTo>
                <a:lnTo>
                  <a:pt x="2605376" y="1602834"/>
                </a:lnTo>
                <a:lnTo>
                  <a:pt x="2540668" y="1606768"/>
                </a:lnTo>
                <a:lnTo>
                  <a:pt x="2475340" y="1610010"/>
                </a:lnTo>
                <a:lnTo>
                  <a:pt x="2409422" y="1612549"/>
                </a:lnTo>
                <a:lnTo>
                  <a:pt x="2342942" y="1614377"/>
                </a:lnTo>
                <a:lnTo>
                  <a:pt x="2275929" y="1615481"/>
                </a:lnTo>
                <a:lnTo>
                  <a:pt x="2208411" y="161585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30603" y="4489866"/>
            <a:ext cx="242697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2125" marR="5080" indent="-480059">
              <a:lnSpc>
                <a:spcPct val="115199"/>
              </a:lnSpc>
              <a:spcBef>
                <a:spcPts val="100"/>
              </a:spcBef>
            </a:pPr>
            <a:r>
              <a:rPr dirty="0" sz="3200" spc="-5">
                <a:solidFill>
                  <a:srgbClr val="233245"/>
                </a:solidFill>
                <a:latin typeface="Arial MT"/>
                <a:cs typeface="Arial MT"/>
              </a:rPr>
              <a:t>Collaborating </a:t>
            </a:r>
            <a:r>
              <a:rPr dirty="0" sz="3200" spc="-87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27811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16" y="2208411"/>
                </a:moveTo>
                <a:lnTo>
                  <a:pt x="1104205" y="2208411"/>
                </a:lnTo>
                <a:lnTo>
                  <a:pt x="0" y="1104204"/>
                </a:lnTo>
                <a:lnTo>
                  <a:pt x="1104205" y="0"/>
                </a:lnTo>
                <a:lnTo>
                  <a:pt x="3312616" y="0"/>
                </a:lnTo>
                <a:lnTo>
                  <a:pt x="4416820" y="1104205"/>
                </a:lnTo>
                <a:lnTo>
                  <a:pt x="3312616" y="220841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231145" y="7200330"/>
            <a:ext cx="261048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" marR="5080" indent="-55880">
              <a:lnSpc>
                <a:spcPct val="115199"/>
              </a:lnSpc>
              <a:spcBef>
                <a:spcPts val="100"/>
              </a:spcBef>
            </a:pPr>
            <a:r>
              <a:rPr dirty="0" sz="3200" spc="-29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dirty="0" sz="3200" spc="-229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-225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80">
                <a:solidFill>
                  <a:srgbClr val="233245"/>
                </a:solidFill>
                <a:latin typeface="Arial MT"/>
                <a:cs typeface="Arial MT"/>
              </a:rPr>
              <a:t>b</a:t>
            </a:r>
            <a:r>
              <a:rPr dirty="0" sz="3200" spc="-100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50">
                <a:solidFill>
                  <a:srgbClr val="233245"/>
                </a:solidFill>
                <a:latin typeface="Arial MT"/>
                <a:cs typeface="Arial MT"/>
              </a:rPr>
              <a:t>h</a:t>
            </a:r>
            <a:r>
              <a:rPr dirty="0" sz="3200" spc="-5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45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dirty="0" sz="3200" spc="20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dirty="0" sz="3200" spc="-9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dirty="0" sz="3200" spc="-170">
                <a:solidFill>
                  <a:srgbClr val="233245"/>
                </a:solidFill>
                <a:latin typeface="Arial MT"/>
                <a:cs typeface="Arial MT"/>
              </a:rPr>
              <a:t>m 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and</a:t>
            </a:r>
            <a:r>
              <a:rPr dirty="0" sz="3200" spc="-8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65">
                <a:solidFill>
                  <a:srgbClr val="233245"/>
                </a:solidFill>
                <a:latin typeface="Arial MT"/>
                <a:cs typeface="Arial MT"/>
              </a:rPr>
              <a:t>user</a:t>
            </a:r>
            <a:r>
              <a:rPr dirty="0" sz="3200" spc="-8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1952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60" h="2208529">
                <a:moveTo>
                  <a:pt x="3312617" y="2208411"/>
                </a:moveTo>
                <a:lnTo>
                  <a:pt x="1104205" y="2208411"/>
                </a:lnTo>
                <a:lnTo>
                  <a:pt x="0" y="1104205"/>
                </a:lnTo>
                <a:lnTo>
                  <a:pt x="1104205" y="0"/>
                </a:lnTo>
                <a:lnTo>
                  <a:pt x="3312617" y="0"/>
                </a:lnTo>
                <a:lnTo>
                  <a:pt x="4416822" y="1104205"/>
                </a:lnTo>
                <a:lnTo>
                  <a:pt x="3312617" y="220841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45876" y="7200330"/>
            <a:ext cx="176911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260" marR="5080" indent="-163195">
              <a:lnSpc>
                <a:spcPct val="115199"/>
              </a:lnSpc>
              <a:spcBef>
                <a:spcPts val="100"/>
              </a:spcBef>
            </a:pPr>
            <a:r>
              <a:rPr dirty="0" sz="3200" spc="40">
                <a:solidFill>
                  <a:srgbClr val="233245"/>
                </a:solidFill>
                <a:latin typeface="Arial MT"/>
                <a:cs typeface="Arial MT"/>
              </a:rPr>
              <a:t>Item</a:t>
            </a:r>
            <a:r>
              <a:rPr dirty="0" sz="3200" spc="-14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data </a:t>
            </a:r>
            <a:r>
              <a:rPr dirty="0" sz="3200" spc="-875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80968" y="4456809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208412" y="1615851"/>
                </a:moveTo>
                <a:lnTo>
                  <a:pt x="2140895" y="1615481"/>
                </a:lnTo>
                <a:lnTo>
                  <a:pt x="2073881" y="1614377"/>
                </a:lnTo>
                <a:lnTo>
                  <a:pt x="2007401" y="1612549"/>
                </a:lnTo>
                <a:lnTo>
                  <a:pt x="1941483" y="1610010"/>
                </a:lnTo>
                <a:lnTo>
                  <a:pt x="1876155" y="1606768"/>
                </a:lnTo>
                <a:lnTo>
                  <a:pt x="1811447" y="1602834"/>
                </a:lnTo>
                <a:lnTo>
                  <a:pt x="1747387" y="1598220"/>
                </a:lnTo>
                <a:lnTo>
                  <a:pt x="1684005" y="1592936"/>
                </a:lnTo>
                <a:lnTo>
                  <a:pt x="1621328" y="1586991"/>
                </a:lnTo>
                <a:lnTo>
                  <a:pt x="1559387" y="1580398"/>
                </a:lnTo>
                <a:lnTo>
                  <a:pt x="1498210" y="1573166"/>
                </a:lnTo>
                <a:lnTo>
                  <a:pt x="1437825" y="1565305"/>
                </a:lnTo>
                <a:lnTo>
                  <a:pt x="1378263" y="1556828"/>
                </a:lnTo>
                <a:lnTo>
                  <a:pt x="1319550" y="1547743"/>
                </a:lnTo>
                <a:lnTo>
                  <a:pt x="1261717" y="1538062"/>
                </a:lnTo>
                <a:lnTo>
                  <a:pt x="1204793" y="1527795"/>
                </a:lnTo>
                <a:lnTo>
                  <a:pt x="1148805" y="1516953"/>
                </a:lnTo>
                <a:lnTo>
                  <a:pt x="1093784" y="1505546"/>
                </a:lnTo>
                <a:lnTo>
                  <a:pt x="1039758" y="1493585"/>
                </a:lnTo>
                <a:lnTo>
                  <a:pt x="986755" y="1481080"/>
                </a:lnTo>
                <a:lnTo>
                  <a:pt x="934805" y="1468042"/>
                </a:lnTo>
                <a:lnTo>
                  <a:pt x="883937" y="1454482"/>
                </a:lnTo>
                <a:lnTo>
                  <a:pt x="834179" y="1440410"/>
                </a:lnTo>
                <a:lnTo>
                  <a:pt x="785560" y="1425837"/>
                </a:lnTo>
                <a:lnTo>
                  <a:pt x="738110" y="1410773"/>
                </a:lnTo>
                <a:lnTo>
                  <a:pt x="691856" y="1395229"/>
                </a:lnTo>
                <a:lnTo>
                  <a:pt x="646829" y="1379215"/>
                </a:lnTo>
                <a:lnTo>
                  <a:pt x="603056" y="1362742"/>
                </a:lnTo>
                <a:lnTo>
                  <a:pt x="560567" y="1345821"/>
                </a:lnTo>
                <a:lnTo>
                  <a:pt x="519391" y="1328462"/>
                </a:lnTo>
                <a:lnTo>
                  <a:pt x="479556" y="1310675"/>
                </a:lnTo>
                <a:lnTo>
                  <a:pt x="441091" y="1292472"/>
                </a:lnTo>
                <a:lnTo>
                  <a:pt x="404025" y="1273862"/>
                </a:lnTo>
                <a:lnTo>
                  <a:pt x="368388" y="1254857"/>
                </a:lnTo>
                <a:lnTo>
                  <a:pt x="334207" y="1235466"/>
                </a:lnTo>
                <a:lnTo>
                  <a:pt x="301513" y="1215701"/>
                </a:lnTo>
                <a:lnTo>
                  <a:pt x="240696" y="1175090"/>
                </a:lnTo>
                <a:lnTo>
                  <a:pt x="186169" y="1133107"/>
                </a:lnTo>
                <a:lnTo>
                  <a:pt x="138163" y="1089837"/>
                </a:lnTo>
                <a:lnTo>
                  <a:pt x="96909" y="1045365"/>
                </a:lnTo>
                <a:lnTo>
                  <a:pt x="62638" y="999775"/>
                </a:lnTo>
                <a:lnTo>
                  <a:pt x="35580" y="953151"/>
                </a:lnTo>
                <a:lnTo>
                  <a:pt x="15967" y="905579"/>
                </a:lnTo>
                <a:lnTo>
                  <a:pt x="4030" y="857142"/>
                </a:lnTo>
                <a:lnTo>
                  <a:pt x="0" y="807925"/>
                </a:lnTo>
                <a:lnTo>
                  <a:pt x="1012" y="783225"/>
                </a:lnTo>
                <a:lnTo>
                  <a:pt x="9025" y="734388"/>
                </a:lnTo>
                <a:lnTo>
                  <a:pt x="24828" y="686373"/>
                </a:lnTo>
                <a:lnTo>
                  <a:pt x="48193" y="639264"/>
                </a:lnTo>
                <a:lnTo>
                  <a:pt x="78886" y="593147"/>
                </a:lnTo>
                <a:lnTo>
                  <a:pt x="116678" y="548105"/>
                </a:lnTo>
                <a:lnTo>
                  <a:pt x="161337" y="504223"/>
                </a:lnTo>
                <a:lnTo>
                  <a:pt x="212632" y="461587"/>
                </a:lnTo>
                <a:lnTo>
                  <a:pt x="270333" y="420279"/>
                </a:lnTo>
                <a:lnTo>
                  <a:pt x="334207" y="380385"/>
                </a:lnTo>
                <a:lnTo>
                  <a:pt x="368388" y="360994"/>
                </a:lnTo>
                <a:lnTo>
                  <a:pt x="404025" y="341989"/>
                </a:lnTo>
                <a:lnTo>
                  <a:pt x="441091" y="323379"/>
                </a:lnTo>
                <a:lnTo>
                  <a:pt x="479556" y="305176"/>
                </a:lnTo>
                <a:lnTo>
                  <a:pt x="519391" y="287389"/>
                </a:lnTo>
                <a:lnTo>
                  <a:pt x="560567" y="270030"/>
                </a:lnTo>
                <a:lnTo>
                  <a:pt x="603056" y="253108"/>
                </a:lnTo>
                <a:lnTo>
                  <a:pt x="646829" y="236636"/>
                </a:lnTo>
                <a:lnTo>
                  <a:pt x="691856" y="220622"/>
                </a:lnTo>
                <a:lnTo>
                  <a:pt x="738110" y="205078"/>
                </a:lnTo>
                <a:lnTo>
                  <a:pt x="785560" y="190014"/>
                </a:lnTo>
                <a:lnTo>
                  <a:pt x="834179" y="175440"/>
                </a:lnTo>
                <a:lnTo>
                  <a:pt x="883937" y="161368"/>
                </a:lnTo>
                <a:lnTo>
                  <a:pt x="934805" y="147808"/>
                </a:lnTo>
                <a:lnTo>
                  <a:pt x="986755" y="134771"/>
                </a:lnTo>
                <a:lnTo>
                  <a:pt x="1039758" y="122266"/>
                </a:lnTo>
                <a:lnTo>
                  <a:pt x="1093784" y="110305"/>
                </a:lnTo>
                <a:lnTo>
                  <a:pt x="1148805" y="98898"/>
                </a:lnTo>
                <a:lnTo>
                  <a:pt x="1204793" y="88056"/>
                </a:lnTo>
                <a:lnTo>
                  <a:pt x="1261717" y="77789"/>
                </a:lnTo>
                <a:lnTo>
                  <a:pt x="1319550" y="68108"/>
                </a:lnTo>
                <a:lnTo>
                  <a:pt x="1378263" y="59023"/>
                </a:lnTo>
                <a:lnTo>
                  <a:pt x="1437825" y="50545"/>
                </a:lnTo>
                <a:lnTo>
                  <a:pt x="1498210" y="42685"/>
                </a:lnTo>
                <a:lnTo>
                  <a:pt x="1559387" y="35453"/>
                </a:lnTo>
                <a:lnTo>
                  <a:pt x="1621328" y="28859"/>
                </a:lnTo>
                <a:lnTo>
                  <a:pt x="1684005" y="22915"/>
                </a:lnTo>
                <a:lnTo>
                  <a:pt x="1747387" y="17630"/>
                </a:lnTo>
                <a:lnTo>
                  <a:pt x="1811447" y="13016"/>
                </a:lnTo>
                <a:lnTo>
                  <a:pt x="1876155" y="9083"/>
                </a:lnTo>
                <a:lnTo>
                  <a:pt x="1941483" y="5841"/>
                </a:lnTo>
                <a:lnTo>
                  <a:pt x="2007401" y="3301"/>
                </a:lnTo>
                <a:lnTo>
                  <a:pt x="2073881" y="1474"/>
                </a:lnTo>
                <a:lnTo>
                  <a:pt x="2140895" y="370"/>
                </a:lnTo>
                <a:lnTo>
                  <a:pt x="2208412" y="0"/>
                </a:lnTo>
                <a:lnTo>
                  <a:pt x="2275929" y="370"/>
                </a:lnTo>
                <a:lnTo>
                  <a:pt x="2342942" y="1474"/>
                </a:lnTo>
                <a:lnTo>
                  <a:pt x="2409422" y="3301"/>
                </a:lnTo>
                <a:lnTo>
                  <a:pt x="2475340" y="5841"/>
                </a:lnTo>
                <a:lnTo>
                  <a:pt x="2540668" y="9083"/>
                </a:lnTo>
                <a:lnTo>
                  <a:pt x="2605376" y="13016"/>
                </a:lnTo>
                <a:lnTo>
                  <a:pt x="2669436" y="17630"/>
                </a:lnTo>
                <a:lnTo>
                  <a:pt x="2732819" y="22915"/>
                </a:lnTo>
                <a:lnTo>
                  <a:pt x="2795495" y="28859"/>
                </a:lnTo>
                <a:lnTo>
                  <a:pt x="2857436" y="35453"/>
                </a:lnTo>
                <a:lnTo>
                  <a:pt x="2918613" y="42685"/>
                </a:lnTo>
                <a:lnTo>
                  <a:pt x="2978998" y="50545"/>
                </a:lnTo>
                <a:lnTo>
                  <a:pt x="3038561" y="59023"/>
                </a:lnTo>
                <a:lnTo>
                  <a:pt x="3097273" y="68108"/>
                </a:lnTo>
                <a:lnTo>
                  <a:pt x="3155106" y="77789"/>
                </a:lnTo>
                <a:lnTo>
                  <a:pt x="3212030" y="88056"/>
                </a:lnTo>
                <a:lnTo>
                  <a:pt x="3268018" y="98898"/>
                </a:lnTo>
                <a:lnTo>
                  <a:pt x="3323039" y="110305"/>
                </a:lnTo>
                <a:lnTo>
                  <a:pt x="3377065" y="122266"/>
                </a:lnTo>
                <a:lnTo>
                  <a:pt x="3430068" y="134771"/>
                </a:lnTo>
                <a:lnTo>
                  <a:pt x="3482018" y="147808"/>
                </a:lnTo>
                <a:lnTo>
                  <a:pt x="3532886" y="161368"/>
                </a:lnTo>
                <a:lnTo>
                  <a:pt x="3582644" y="175440"/>
                </a:lnTo>
                <a:lnTo>
                  <a:pt x="3631263" y="190014"/>
                </a:lnTo>
                <a:lnTo>
                  <a:pt x="3678713" y="205078"/>
                </a:lnTo>
                <a:lnTo>
                  <a:pt x="3724967" y="220622"/>
                </a:lnTo>
                <a:lnTo>
                  <a:pt x="3769994" y="236636"/>
                </a:lnTo>
                <a:lnTo>
                  <a:pt x="3813767" y="253108"/>
                </a:lnTo>
                <a:lnTo>
                  <a:pt x="3856256" y="270030"/>
                </a:lnTo>
                <a:lnTo>
                  <a:pt x="3897432" y="287389"/>
                </a:lnTo>
                <a:lnTo>
                  <a:pt x="3937267" y="305176"/>
                </a:lnTo>
                <a:lnTo>
                  <a:pt x="3975732" y="323379"/>
                </a:lnTo>
                <a:lnTo>
                  <a:pt x="4012797" y="341989"/>
                </a:lnTo>
                <a:lnTo>
                  <a:pt x="4048435" y="360994"/>
                </a:lnTo>
                <a:lnTo>
                  <a:pt x="4082615" y="380385"/>
                </a:lnTo>
                <a:lnTo>
                  <a:pt x="4115310" y="400150"/>
                </a:lnTo>
                <a:lnTo>
                  <a:pt x="4176126" y="440761"/>
                </a:lnTo>
                <a:lnTo>
                  <a:pt x="4230653" y="482744"/>
                </a:lnTo>
                <a:lnTo>
                  <a:pt x="4278659" y="526014"/>
                </a:lnTo>
                <a:lnTo>
                  <a:pt x="4319913" y="570486"/>
                </a:lnTo>
                <a:lnTo>
                  <a:pt x="4354185" y="616076"/>
                </a:lnTo>
                <a:lnTo>
                  <a:pt x="4381242" y="662700"/>
                </a:lnTo>
                <a:lnTo>
                  <a:pt x="4400855" y="710272"/>
                </a:lnTo>
                <a:lnTo>
                  <a:pt x="4406783" y="730862"/>
                </a:lnTo>
                <a:lnTo>
                  <a:pt x="4406783" y="884989"/>
                </a:lnTo>
                <a:lnTo>
                  <a:pt x="4391994" y="929478"/>
                </a:lnTo>
                <a:lnTo>
                  <a:pt x="4368630" y="976587"/>
                </a:lnTo>
                <a:lnTo>
                  <a:pt x="4337936" y="1022704"/>
                </a:lnTo>
                <a:lnTo>
                  <a:pt x="4300145" y="1067746"/>
                </a:lnTo>
                <a:lnTo>
                  <a:pt x="4255486" y="1111627"/>
                </a:lnTo>
                <a:lnTo>
                  <a:pt x="4204190" y="1154264"/>
                </a:lnTo>
                <a:lnTo>
                  <a:pt x="4146490" y="1195572"/>
                </a:lnTo>
                <a:lnTo>
                  <a:pt x="4082615" y="1235466"/>
                </a:lnTo>
                <a:lnTo>
                  <a:pt x="4048435" y="1254857"/>
                </a:lnTo>
                <a:lnTo>
                  <a:pt x="4012797" y="1273862"/>
                </a:lnTo>
                <a:lnTo>
                  <a:pt x="3975732" y="1292472"/>
                </a:lnTo>
                <a:lnTo>
                  <a:pt x="3937267" y="1310675"/>
                </a:lnTo>
                <a:lnTo>
                  <a:pt x="3897432" y="1328462"/>
                </a:lnTo>
                <a:lnTo>
                  <a:pt x="3856256" y="1345821"/>
                </a:lnTo>
                <a:lnTo>
                  <a:pt x="3813767" y="1362742"/>
                </a:lnTo>
                <a:lnTo>
                  <a:pt x="3769994" y="1379215"/>
                </a:lnTo>
                <a:lnTo>
                  <a:pt x="3724967" y="1395229"/>
                </a:lnTo>
                <a:lnTo>
                  <a:pt x="3678713" y="1410773"/>
                </a:lnTo>
                <a:lnTo>
                  <a:pt x="3631263" y="1425837"/>
                </a:lnTo>
                <a:lnTo>
                  <a:pt x="3582644" y="1440410"/>
                </a:lnTo>
                <a:lnTo>
                  <a:pt x="3532886" y="1454482"/>
                </a:lnTo>
                <a:lnTo>
                  <a:pt x="3482018" y="1468042"/>
                </a:lnTo>
                <a:lnTo>
                  <a:pt x="3430068" y="1481080"/>
                </a:lnTo>
                <a:lnTo>
                  <a:pt x="3377065" y="1493585"/>
                </a:lnTo>
                <a:lnTo>
                  <a:pt x="3323039" y="1505546"/>
                </a:lnTo>
                <a:lnTo>
                  <a:pt x="3268018" y="1516953"/>
                </a:lnTo>
                <a:lnTo>
                  <a:pt x="3212030" y="1527795"/>
                </a:lnTo>
                <a:lnTo>
                  <a:pt x="3155106" y="1538062"/>
                </a:lnTo>
                <a:lnTo>
                  <a:pt x="3097273" y="1547743"/>
                </a:lnTo>
                <a:lnTo>
                  <a:pt x="3038561" y="1556828"/>
                </a:lnTo>
                <a:lnTo>
                  <a:pt x="2978998" y="1565305"/>
                </a:lnTo>
                <a:lnTo>
                  <a:pt x="2918613" y="1573166"/>
                </a:lnTo>
                <a:lnTo>
                  <a:pt x="2857436" y="1580398"/>
                </a:lnTo>
                <a:lnTo>
                  <a:pt x="2795495" y="1586991"/>
                </a:lnTo>
                <a:lnTo>
                  <a:pt x="2732819" y="1592936"/>
                </a:lnTo>
                <a:lnTo>
                  <a:pt x="2669436" y="1598220"/>
                </a:lnTo>
                <a:lnTo>
                  <a:pt x="2605376" y="1602834"/>
                </a:lnTo>
                <a:lnTo>
                  <a:pt x="2540668" y="1606768"/>
                </a:lnTo>
                <a:lnTo>
                  <a:pt x="2475340" y="1610010"/>
                </a:lnTo>
                <a:lnTo>
                  <a:pt x="2409422" y="1612549"/>
                </a:lnTo>
                <a:lnTo>
                  <a:pt x="2342942" y="1614377"/>
                </a:lnTo>
                <a:lnTo>
                  <a:pt x="2275929" y="1615481"/>
                </a:lnTo>
                <a:lnTo>
                  <a:pt x="2208412" y="161585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054527" y="4611101"/>
            <a:ext cx="286956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0895">
              <a:lnSpc>
                <a:spcPct val="115199"/>
              </a:lnSpc>
              <a:spcBef>
                <a:spcPts val="100"/>
              </a:spcBef>
            </a:pPr>
            <a:r>
              <a:rPr dirty="0" sz="3200" spc="55">
                <a:solidFill>
                  <a:srgbClr val="233245"/>
                </a:solidFill>
                <a:latin typeface="Arial MT"/>
                <a:cs typeface="Arial MT"/>
              </a:rPr>
              <a:t>Hybrid </a:t>
            </a:r>
            <a:r>
              <a:rPr dirty="0" sz="3200" spc="6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35">
                <a:solidFill>
                  <a:srgbClr val="233245"/>
                </a:solidFill>
                <a:latin typeface="Arial MT"/>
                <a:cs typeface="Arial MT"/>
              </a:rPr>
              <a:t>reccomendation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1951" y="4336678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275929" y="370"/>
                </a:moveTo>
                <a:lnTo>
                  <a:pt x="2140894" y="370"/>
                </a:lnTo>
                <a:lnTo>
                  <a:pt x="2208385" y="0"/>
                </a:lnTo>
                <a:lnTo>
                  <a:pt x="2275929" y="370"/>
                </a:lnTo>
                <a:close/>
              </a:path>
              <a:path w="4406900" h="1616075">
                <a:moveTo>
                  <a:pt x="2208412" y="1615851"/>
                </a:moveTo>
                <a:lnTo>
                  <a:pt x="2140894" y="1615481"/>
                </a:lnTo>
                <a:lnTo>
                  <a:pt x="2073881" y="1614377"/>
                </a:lnTo>
                <a:lnTo>
                  <a:pt x="2007401" y="1612550"/>
                </a:lnTo>
                <a:lnTo>
                  <a:pt x="1941483" y="1610010"/>
                </a:lnTo>
                <a:lnTo>
                  <a:pt x="1876155" y="1606768"/>
                </a:lnTo>
                <a:lnTo>
                  <a:pt x="1811447" y="1602835"/>
                </a:lnTo>
                <a:lnTo>
                  <a:pt x="1747387" y="1598220"/>
                </a:lnTo>
                <a:lnTo>
                  <a:pt x="1684004" y="1592936"/>
                </a:lnTo>
                <a:lnTo>
                  <a:pt x="1621328" y="1586991"/>
                </a:lnTo>
                <a:lnTo>
                  <a:pt x="1559387" y="1580398"/>
                </a:lnTo>
                <a:lnTo>
                  <a:pt x="1498210" y="1573166"/>
                </a:lnTo>
                <a:lnTo>
                  <a:pt x="1437825" y="1565305"/>
                </a:lnTo>
                <a:lnTo>
                  <a:pt x="1378262" y="1556828"/>
                </a:lnTo>
                <a:lnTo>
                  <a:pt x="1319550" y="1547743"/>
                </a:lnTo>
                <a:lnTo>
                  <a:pt x="1261717" y="1538062"/>
                </a:lnTo>
                <a:lnTo>
                  <a:pt x="1204792" y="1527795"/>
                </a:lnTo>
                <a:lnTo>
                  <a:pt x="1148805" y="1516953"/>
                </a:lnTo>
                <a:lnTo>
                  <a:pt x="1093784" y="1505546"/>
                </a:lnTo>
                <a:lnTo>
                  <a:pt x="1039757" y="1493585"/>
                </a:lnTo>
                <a:lnTo>
                  <a:pt x="986755" y="1481080"/>
                </a:lnTo>
                <a:lnTo>
                  <a:pt x="934805" y="1468042"/>
                </a:lnTo>
                <a:lnTo>
                  <a:pt x="883936" y="1454482"/>
                </a:lnTo>
                <a:lnTo>
                  <a:pt x="834178" y="1440410"/>
                </a:lnTo>
                <a:lnTo>
                  <a:pt x="785560" y="1425837"/>
                </a:lnTo>
                <a:lnTo>
                  <a:pt x="738109" y="1410773"/>
                </a:lnTo>
                <a:lnTo>
                  <a:pt x="691856" y="1395229"/>
                </a:lnTo>
                <a:lnTo>
                  <a:pt x="646828" y="1379215"/>
                </a:lnTo>
                <a:lnTo>
                  <a:pt x="603056" y="1362742"/>
                </a:lnTo>
                <a:lnTo>
                  <a:pt x="560567" y="1345821"/>
                </a:lnTo>
                <a:lnTo>
                  <a:pt x="519390" y="1328462"/>
                </a:lnTo>
                <a:lnTo>
                  <a:pt x="479555" y="1310675"/>
                </a:lnTo>
                <a:lnTo>
                  <a:pt x="441091" y="1292472"/>
                </a:lnTo>
                <a:lnTo>
                  <a:pt x="404025" y="1273862"/>
                </a:lnTo>
                <a:lnTo>
                  <a:pt x="368388" y="1254856"/>
                </a:lnTo>
                <a:lnTo>
                  <a:pt x="334207" y="1235466"/>
                </a:lnTo>
                <a:lnTo>
                  <a:pt x="301512" y="1215701"/>
                </a:lnTo>
                <a:lnTo>
                  <a:pt x="240696" y="1175089"/>
                </a:lnTo>
                <a:lnTo>
                  <a:pt x="186169" y="1133107"/>
                </a:lnTo>
                <a:lnTo>
                  <a:pt x="138163" y="1089837"/>
                </a:lnTo>
                <a:lnTo>
                  <a:pt x="96909" y="1045365"/>
                </a:lnTo>
                <a:lnTo>
                  <a:pt x="62638" y="999774"/>
                </a:lnTo>
                <a:lnTo>
                  <a:pt x="35580" y="953151"/>
                </a:lnTo>
                <a:lnTo>
                  <a:pt x="15967" y="905579"/>
                </a:lnTo>
                <a:lnTo>
                  <a:pt x="4030" y="857142"/>
                </a:lnTo>
                <a:lnTo>
                  <a:pt x="0" y="807925"/>
                </a:lnTo>
                <a:lnTo>
                  <a:pt x="1012" y="783225"/>
                </a:lnTo>
                <a:lnTo>
                  <a:pt x="9025" y="734388"/>
                </a:lnTo>
                <a:lnTo>
                  <a:pt x="24828" y="686372"/>
                </a:lnTo>
                <a:lnTo>
                  <a:pt x="48193" y="639264"/>
                </a:lnTo>
                <a:lnTo>
                  <a:pt x="78886" y="593147"/>
                </a:lnTo>
                <a:lnTo>
                  <a:pt x="116678" y="548105"/>
                </a:lnTo>
                <a:lnTo>
                  <a:pt x="161337" y="504223"/>
                </a:lnTo>
                <a:lnTo>
                  <a:pt x="212632" y="461586"/>
                </a:lnTo>
                <a:lnTo>
                  <a:pt x="270332" y="420279"/>
                </a:lnTo>
                <a:lnTo>
                  <a:pt x="334207" y="380385"/>
                </a:lnTo>
                <a:lnTo>
                  <a:pt x="368388" y="360994"/>
                </a:lnTo>
                <a:lnTo>
                  <a:pt x="404025" y="341989"/>
                </a:lnTo>
                <a:lnTo>
                  <a:pt x="441091" y="323379"/>
                </a:lnTo>
                <a:lnTo>
                  <a:pt x="479555" y="305176"/>
                </a:lnTo>
                <a:lnTo>
                  <a:pt x="519390" y="287389"/>
                </a:lnTo>
                <a:lnTo>
                  <a:pt x="560567" y="270030"/>
                </a:lnTo>
                <a:lnTo>
                  <a:pt x="603056" y="253108"/>
                </a:lnTo>
                <a:lnTo>
                  <a:pt x="646828" y="236635"/>
                </a:lnTo>
                <a:lnTo>
                  <a:pt x="691856" y="220622"/>
                </a:lnTo>
                <a:lnTo>
                  <a:pt x="738109" y="205077"/>
                </a:lnTo>
                <a:lnTo>
                  <a:pt x="785560" y="190013"/>
                </a:lnTo>
                <a:lnTo>
                  <a:pt x="834178" y="175440"/>
                </a:lnTo>
                <a:lnTo>
                  <a:pt x="883936" y="161368"/>
                </a:lnTo>
                <a:lnTo>
                  <a:pt x="934805" y="147808"/>
                </a:lnTo>
                <a:lnTo>
                  <a:pt x="986755" y="134771"/>
                </a:lnTo>
                <a:lnTo>
                  <a:pt x="1039757" y="122266"/>
                </a:lnTo>
                <a:lnTo>
                  <a:pt x="1093784" y="110305"/>
                </a:lnTo>
                <a:lnTo>
                  <a:pt x="1148805" y="98898"/>
                </a:lnTo>
                <a:lnTo>
                  <a:pt x="1204792" y="88056"/>
                </a:lnTo>
                <a:lnTo>
                  <a:pt x="1261717" y="77789"/>
                </a:lnTo>
                <a:lnTo>
                  <a:pt x="1319550" y="68108"/>
                </a:lnTo>
                <a:lnTo>
                  <a:pt x="1378262" y="59023"/>
                </a:lnTo>
                <a:lnTo>
                  <a:pt x="1437825" y="50545"/>
                </a:lnTo>
                <a:lnTo>
                  <a:pt x="1498210" y="42685"/>
                </a:lnTo>
                <a:lnTo>
                  <a:pt x="1559387" y="35453"/>
                </a:lnTo>
                <a:lnTo>
                  <a:pt x="1621328" y="28859"/>
                </a:lnTo>
                <a:lnTo>
                  <a:pt x="1684004" y="22915"/>
                </a:lnTo>
                <a:lnTo>
                  <a:pt x="1747387" y="17630"/>
                </a:lnTo>
                <a:lnTo>
                  <a:pt x="1811447" y="13016"/>
                </a:lnTo>
                <a:lnTo>
                  <a:pt x="1876155" y="9083"/>
                </a:lnTo>
                <a:lnTo>
                  <a:pt x="1941483" y="5841"/>
                </a:lnTo>
                <a:lnTo>
                  <a:pt x="2007401" y="3301"/>
                </a:lnTo>
                <a:lnTo>
                  <a:pt x="2073881" y="1474"/>
                </a:lnTo>
                <a:lnTo>
                  <a:pt x="2140894" y="370"/>
                </a:lnTo>
                <a:lnTo>
                  <a:pt x="2275929" y="370"/>
                </a:lnTo>
                <a:lnTo>
                  <a:pt x="2342942" y="1474"/>
                </a:lnTo>
                <a:lnTo>
                  <a:pt x="2409422" y="3301"/>
                </a:lnTo>
                <a:lnTo>
                  <a:pt x="2475340" y="5841"/>
                </a:lnTo>
                <a:lnTo>
                  <a:pt x="2540668" y="9083"/>
                </a:lnTo>
                <a:lnTo>
                  <a:pt x="2605376" y="13016"/>
                </a:lnTo>
                <a:lnTo>
                  <a:pt x="2669436" y="17630"/>
                </a:lnTo>
                <a:lnTo>
                  <a:pt x="2732819" y="22915"/>
                </a:lnTo>
                <a:lnTo>
                  <a:pt x="2795495" y="28859"/>
                </a:lnTo>
                <a:lnTo>
                  <a:pt x="2857436" y="35453"/>
                </a:lnTo>
                <a:lnTo>
                  <a:pt x="2918613" y="42685"/>
                </a:lnTo>
                <a:lnTo>
                  <a:pt x="2978998" y="50545"/>
                </a:lnTo>
                <a:lnTo>
                  <a:pt x="3038561" y="59023"/>
                </a:lnTo>
                <a:lnTo>
                  <a:pt x="3097273" y="68108"/>
                </a:lnTo>
                <a:lnTo>
                  <a:pt x="3155106" y="77789"/>
                </a:lnTo>
                <a:lnTo>
                  <a:pt x="3212031" y="88056"/>
                </a:lnTo>
                <a:lnTo>
                  <a:pt x="3268018" y="98898"/>
                </a:lnTo>
                <a:lnTo>
                  <a:pt x="3323039" y="110305"/>
                </a:lnTo>
                <a:lnTo>
                  <a:pt x="3377066" y="122266"/>
                </a:lnTo>
                <a:lnTo>
                  <a:pt x="3430068" y="134771"/>
                </a:lnTo>
                <a:lnTo>
                  <a:pt x="3482018" y="147808"/>
                </a:lnTo>
                <a:lnTo>
                  <a:pt x="3532887" y="161368"/>
                </a:lnTo>
                <a:lnTo>
                  <a:pt x="3582645" y="175440"/>
                </a:lnTo>
                <a:lnTo>
                  <a:pt x="3631263" y="190013"/>
                </a:lnTo>
                <a:lnTo>
                  <a:pt x="3678714" y="205077"/>
                </a:lnTo>
                <a:lnTo>
                  <a:pt x="3724967" y="220622"/>
                </a:lnTo>
                <a:lnTo>
                  <a:pt x="3769995" y="236635"/>
                </a:lnTo>
                <a:lnTo>
                  <a:pt x="3813767" y="253108"/>
                </a:lnTo>
                <a:lnTo>
                  <a:pt x="3856256" y="270030"/>
                </a:lnTo>
                <a:lnTo>
                  <a:pt x="3897433" y="287389"/>
                </a:lnTo>
                <a:lnTo>
                  <a:pt x="3937268" y="305176"/>
                </a:lnTo>
                <a:lnTo>
                  <a:pt x="3975732" y="323379"/>
                </a:lnTo>
                <a:lnTo>
                  <a:pt x="4012798" y="341989"/>
                </a:lnTo>
                <a:lnTo>
                  <a:pt x="4048435" y="360994"/>
                </a:lnTo>
                <a:lnTo>
                  <a:pt x="4082616" y="380385"/>
                </a:lnTo>
                <a:lnTo>
                  <a:pt x="4115310" y="400150"/>
                </a:lnTo>
                <a:lnTo>
                  <a:pt x="4176127" y="440761"/>
                </a:lnTo>
                <a:lnTo>
                  <a:pt x="4230654" y="482744"/>
                </a:lnTo>
                <a:lnTo>
                  <a:pt x="4278659" y="526014"/>
                </a:lnTo>
                <a:lnTo>
                  <a:pt x="4319914" y="570486"/>
                </a:lnTo>
                <a:lnTo>
                  <a:pt x="4354185" y="616076"/>
                </a:lnTo>
                <a:lnTo>
                  <a:pt x="4381243" y="662700"/>
                </a:lnTo>
                <a:lnTo>
                  <a:pt x="4400856" y="710272"/>
                </a:lnTo>
                <a:lnTo>
                  <a:pt x="4406783" y="730862"/>
                </a:lnTo>
                <a:lnTo>
                  <a:pt x="4406783" y="884989"/>
                </a:lnTo>
                <a:lnTo>
                  <a:pt x="4391994" y="929478"/>
                </a:lnTo>
                <a:lnTo>
                  <a:pt x="4368630" y="976587"/>
                </a:lnTo>
                <a:lnTo>
                  <a:pt x="4337937" y="1022704"/>
                </a:lnTo>
                <a:lnTo>
                  <a:pt x="4300145" y="1067746"/>
                </a:lnTo>
                <a:lnTo>
                  <a:pt x="4255486" y="1111627"/>
                </a:lnTo>
                <a:lnTo>
                  <a:pt x="4204191" y="1154264"/>
                </a:lnTo>
                <a:lnTo>
                  <a:pt x="4146490" y="1195572"/>
                </a:lnTo>
                <a:lnTo>
                  <a:pt x="4082616" y="1235466"/>
                </a:lnTo>
                <a:lnTo>
                  <a:pt x="4048435" y="1254856"/>
                </a:lnTo>
                <a:lnTo>
                  <a:pt x="4012798" y="1273862"/>
                </a:lnTo>
                <a:lnTo>
                  <a:pt x="3975732" y="1292472"/>
                </a:lnTo>
                <a:lnTo>
                  <a:pt x="3937268" y="1310675"/>
                </a:lnTo>
                <a:lnTo>
                  <a:pt x="3897433" y="1328462"/>
                </a:lnTo>
                <a:lnTo>
                  <a:pt x="3856256" y="1345821"/>
                </a:lnTo>
                <a:lnTo>
                  <a:pt x="3813767" y="1362742"/>
                </a:lnTo>
                <a:lnTo>
                  <a:pt x="3769995" y="1379215"/>
                </a:lnTo>
                <a:lnTo>
                  <a:pt x="3724967" y="1395229"/>
                </a:lnTo>
                <a:lnTo>
                  <a:pt x="3678714" y="1410773"/>
                </a:lnTo>
                <a:lnTo>
                  <a:pt x="3631263" y="1425837"/>
                </a:lnTo>
                <a:lnTo>
                  <a:pt x="3582645" y="1440410"/>
                </a:lnTo>
                <a:lnTo>
                  <a:pt x="3532887" y="1454482"/>
                </a:lnTo>
                <a:lnTo>
                  <a:pt x="3482018" y="1468042"/>
                </a:lnTo>
                <a:lnTo>
                  <a:pt x="3430068" y="1481080"/>
                </a:lnTo>
                <a:lnTo>
                  <a:pt x="3377066" y="1493585"/>
                </a:lnTo>
                <a:lnTo>
                  <a:pt x="3323039" y="1505546"/>
                </a:lnTo>
                <a:lnTo>
                  <a:pt x="3268018" y="1516953"/>
                </a:lnTo>
                <a:lnTo>
                  <a:pt x="3212031" y="1527795"/>
                </a:lnTo>
                <a:lnTo>
                  <a:pt x="3155106" y="1538062"/>
                </a:lnTo>
                <a:lnTo>
                  <a:pt x="3097273" y="1547743"/>
                </a:lnTo>
                <a:lnTo>
                  <a:pt x="3038561" y="1556828"/>
                </a:lnTo>
                <a:lnTo>
                  <a:pt x="2978998" y="1565305"/>
                </a:lnTo>
                <a:lnTo>
                  <a:pt x="2918613" y="1573166"/>
                </a:lnTo>
                <a:lnTo>
                  <a:pt x="2857436" y="1580398"/>
                </a:lnTo>
                <a:lnTo>
                  <a:pt x="2795495" y="1586991"/>
                </a:lnTo>
                <a:lnTo>
                  <a:pt x="2732819" y="1592936"/>
                </a:lnTo>
                <a:lnTo>
                  <a:pt x="2669436" y="1598220"/>
                </a:lnTo>
                <a:lnTo>
                  <a:pt x="2605376" y="1602835"/>
                </a:lnTo>
                <a:lnTo>
                  <a:pt x="2540668" y="1606768"/>
                </a:lnTo>
                <a:lnTo>
                  <a:pt x="2475340" y="1610010"/>
                </a:lnTo>
                <a:lnTo>
                  <a:pt x="2409422" y="1612550"/>
                </a:lnTo>
                <a:lnTo>
                  <a:pt x="2342942" y="1614377"/>
                </a:lnTo>
                <a:lnTo>
                  <a:pt x="2275929" y="1615481"/>
                </a:lnTo>
                <a:lnTo>
                  <a:pt x="2208412" y="1615851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07429" y="4490970"/>
            <a:ext cx="264604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1980" marR="5080" indent="-589915">
              <a:lnSpc>
                <a:spcPct val="115199"/>
              </a:lnSpc>
              <a:spcBef>
                <a:spcPts val="100"/>
              </a:spcBef>
            </a:pP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Content</a:t>
            </a:r>
            <a:r>
              <a:rPr dirty="0" sz="3200" spc="-114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0">
                <a:solidFill>
                  <a:srgbClr val="233245"/>
                </a:solidFill>
                <a:latin typeface="Arial MT"/>
                <a:cs typeface="Arial MT"/>
              </a:rPr>
              <a:t>Based </a:t>
            </a:r>
            <a:r>
              <a:rPr dirty="0" sz="3200" spc="-869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1281" y="3312721"/>
            <a:ext cx="11024235" cy="3457575"/>
            <a:chOff x="3511281" y="3312721"/>
            <a:chExt cx="11024235" cy="3457575"/>
          </a:xfrm>
        </p:grpSpPr>
        <p:sp>
          <p:nvSpPr>
            <p:cNvPr id="19" name="object 19"/>
            <p:cNvSpPr/>
            <p:nvPr/>
          </p:nvSpPr>
          <p:spPr>
            <a:xfrm>
              <a:off x="9104928" y="3661765"/>
              <a:ext cx="38100" cy="656590"/>
            </a:xfrm>
            <a:custGeom>
              <a:avLst/>
              <a:gdLst/>
              <a:ahLst/>
              <a:cxnLst/>
              <a:rect l="l" t="t" r="r" b="b"/>
              <a:pathLst>
                <a:path w="38100" h="656589">
                  <a:moveTo>
                    <a:pt x="0" y="0"/>
                  </a:moveTo>
                  <a:lnTo>
                    <a:pt x="38037" y="656100"/>
                  </a:lnTo>
                </a:path>
              </a:pathLst>
            </a:custGeom>
            <a:ln w="38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81492" y="4238332"/>
              <a:ext cx="114300" cy="80010"/>
            </a:xfrm>
            <a:custGeom>
              <a:avLst/>
              <a:gdLst/>
              <a:ahLst/>
              <a:cxnLst/>
              <a:rect l="l" t="t" r="r" b="b"/>
              <a:pathLst>
                <a:path w="114300" h="80010">
                  <a:moveTo>
                    <a:pt x="114108" y="0"/>
                  </a:moveTo>
                  <a:lnTo>
                    <a:pt x="61473" y="79530"/>
                  </a:lnTo>
                  <a:lnTo>
                    <a:pt x="0" y="6615"/>
                  </a:lnTo>
                </a:path>
              </a:pathLst>
            </a:custGeom>
            <a:ln w="381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50776" y="3331771"/>
              <a:ext cx="3726179" cy="999490"/>
            </a:xfrm>
            <a:custGeom>
              <a:avLst/>
              <a:gdLst/>
              <a:ahLst/>
              <a:cxnLst/>
              <a:rect l="l" t="t" r="r" b="b"/>
              <a:pathLst>
                <a:path w="3726179" h="999489">
                  <a:moveTo>
                    <a:pt x="3726064" y="0"/>
                  </a:moveTo>
                  <a:lnTo>
                    <a:pt x="0" y="999417"/>
                  </a:lnTo>
                </a:path>
              </a:pathLst>
            </a:custGeom>
            <a:ln w="38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50776" y="4256258"/>
              <a:ext cx="88900" cy="110489"/>
            </a:xfrm>
            <a:custGeom>
              <a:avLst/>
              <a:gdLst/>
              <a:ahLst/>
              <a:cxnLst/>
              <a:rect l="l" t="t" r="r" b="b"/>
              <a:pathLst>
                <a:path w="88900" h="110489">
                  <a:moveTo>
                    <a:pt x="88361" y="110397"/>
                  </a:moveTo>
                  <a:lnTo>
                    <a:pt x="0" y="74928"/>
                  </a:lnTo>
                  <a:lnTo>
                    <a:pt x="58750" y="0"/>
                  </a:lnTo>
                </a:path>
              </a:pathLst>
            </a:custGeom>
            <a:ln w="38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77053" y="3361283"/>
              <a:ext cx="3691254" cy="1089660"/>
            </a:xfrm>
            <a:custGeom>
              <a:avLst/>
              <a:gdLst/>
              <a:ahLst/>
              <a:cxnLst/>
              <a:rect l="l" t="t" r="r" b="b"/>
              <a:pathLst>
                <a:path w="3691255" h="1089660">
                  <a:moveTo>
                    <a:pt x="0" y="0"/>
                  </a:moveTo>
                  <a:lnTo>
                    <a:pt x="3690788" y="1089172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378647" y="4374099"/>
              <a:ext cx="89535" cy="109855"/>
            </a:xfrm>
            <a:custGeom>
              <a:avLst/>
              <a:gdLst/>
              <a:ahLst/>
              <a:cxnLst/>
              <a:rect l="l" t="t" r="r" b="b"/>
              <a:pathLst>
                <a:path w="89534" h="109854">
                  <a:moveTo>
                    <a:pt x="32351" y="0"/>
                  </a:moveTo>
                  <a:lnTo>
                    <a:pt x="89195" y="76361"/>
                  </a:lnTo>
                  <a:lnTo>
                    <a:pt x="0" y="109626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504015" y="6074569"/>
              <a:ext cx="12700" cy="676275"/>
            </a:xfrm>
            <a:custGeom>
              <a:avLst/>
              <a:gdLst/>
              <a:ahLst/>
              <a:cxnLst/>
              <a:rect l="l" t="t" r="r" b="b"/>
              <a:pathLst>
                <a:path w="12700" h="676275">
                  <a:moveTo>
                    <a:pt x="12228" y="676182"/>
                  </a:moveTo>
                  <a:lnTo>
                    <a:pt x="0" y="0"/>
                  </a:lnTo>
                </a:path>
              </a:pathLst>
            </a:custGeom>
            <a:ln w="37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192045" y="5951310"/>
              <a:ext cx="47625" cy="798830"/>
            </a:xfrm>
            <a:custGeom>
              <a:avLst/>
              <a:gdLst/>
              <a:ahLst/>
              <a:cxnLst/>
              <a:rect l="l" t="t" r="r" b="b"/>
              <a:pathLst>
                <a:path w="47625" h="798829">
                  <a:moveTo>
                    <a:pt x="0" y="0"/>
                  </a:moveTo>
                  <a:lnTo>
                    <a:pt x="47580" y="798825"/>
                  </a:lnTo>
                </a:path>
              </a:pathLst>
            </a:custGeom>
            <a:ln w="38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530331" y="5950564"/>
              <a:ext cx="0" cy="800735"/>
            </a:xfrm>
            <a:custGeom>
              <a:avLst/>
              <a:gdLst/>
              <a:ahLst/>
              <a:cxnLst/>
              <a:rect l="l" t="t" r="r" b="b"/>
              <a:pathLst>
                <a:path w="0" h="800734">
                  <a:moveTo>
                    <a:pt x="0" y="800165"/>
                  </a:moveTo>
                  <a:lnTo>
                    <a:pt x="0" y="0"/>
                  </a:lnTo>
                </a:path>
              </a:pathLst>
            </a:custGeom>
            <a:ln w="38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806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830900" cy="38075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02193" y="3818602"/>
            <a:ext cx="13453744" cy="5927725"/>
          </a:xfrm>
          <a:custGeom>
            <a:avLst/>
            <a:gdLst/>
            <a:ahLst/>
            <a:cxnLst/>
            <a:rect l="l" t="t" r="r" b="b"/>
            <a:pathLst>
              <a:path w="13453744" h="5927725">
                <a:moveTo>
                  <a:pt x="12984824" y="5927572"/>
                </a:moveTo>
                <a:lnTo>
                  <a:pt x="485775" y="5927572"/>
                </a:lnTo>
                <a:lnTo>
                  <a:pt x="437762" y="5925195"/>
                </a:lnTo>
                <a:lnTo>
                  <a:pt x="390562" y="5918152"/>
                </a:lnTo>
                <a:lnTo>
                  <a:pt x="344494" y="5906574"/>
                </a:lnTo>
                <a:lnTo>
                  <a:pt x="299876" y="5890595"/>
                </a:lnTo>
                <a:lnTo>
                  <a:pt x="257028" y="5870345"/>
                </a:lnTo>
                <a:lnTo>
                  <a:pt x="216266" y="5845956"/>
                </a:lnTo>
                <a:lnTo>
                  <a:pt x="177911" y="5817562"/>
                </a:lnTo>
                <a:lnTo>
                  <a:pt x="142280" y="5785292"/>
                </a:lnTo>
                <a:lnTo>
                  <a:pt x="110010" y="5749661"/>
                </a:lnTo>
                <a:lnTo>
                  <a:pt x="81615" y="5711305"/>
                </a:lnTo>
                <a:lnTo>
                  <a:pt x="57227" y="5670544"/>
                </a:lnTo>
                <a:lnTo>
                  <a:pt x="36977" y="5627695"/>
                </a:lnTo>
                <a:lnTo>
                  <a:pt x="20997" y="5583078"/>
                </a:lnTo>
                <a:lnTo>
                  <a:pt x="9420" y="5537010"/>
                </a:lnTo>
                <a:lnTo>
                  <a:pt x="2377" y="5489810"/>
                </a:lnTo>
                <a:lnTo>
                  <a:pt x="0" y="5441797"/>
                </a:lnTo>
                <a:lnTo>
                  <a:pt x="0" y="485774"/>
                </a:lnTo>
                <a:lnTo>
                  <a:pt x="2377" y="437761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7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79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6"/>
                </a:lnTo>
                <a:lnTo>
                  <a:pt x="485771" y="0"/>
                </a:lnTo>
                <a:lnTo>
                  <a:pt x="12984827" y="0"/>
                </a:lnTo>
                <a:lnTo>
                  <a:pt x="13032836" y="2376"/>
                </a:lnTo>
                <a:lnTo>
                  <a:pt x="13080036" y="9420"/>
                </a:lnTo>
                <a:lnTo>
                  <a:pt x="13126103" y="20997"/>
                </a:lnTo>
                <a:lnTo>
                  <a:pt x="13170721" y="36977"/>
                </a:lnTo>
                <a:lnTo>
                  <a:pt x="13213570" y="57227"/>
                </a:lnTo>
                <a:lnTo>
                  <a:pt x="13254331" y="81615"/>
                </a:lnTo>
                <a:lnTo>
                  <a:pt x="13292687" y="110010"/>
                </a:lnTo>
                <a:lnTo>
                  <a:pt x="13328319" y="142279"/>
                </a:lnTo>
                <a:lnTo>
                  <a:pt x="13360588" y="177911"/>
                </a:lnTo>
                <a:lnTo>
                  <a:pt x="13388983" y="216266"/>
                </a:lnTo>
                <a:lnTo>
                  <a:pt x="13413372" y="257027"/>
                </a:lnTo>
                <a:lnTo>
                  <a:pt x="13433621" y="299876"/>
                </a:lnTo>
                <a:lnTo>
                  <a:pt x="13449601" y="344494"/>
                </a:lnTo>
                <a:lnTo>
                  <a:pt x="13453466" y="359873"/>
                </a:lnTo>
                <a:lnTo>
                  <a:pt x="13453466" y="5567699"/>
                </a:lnTo>
                <a:lnTo>
                  <a:pt x="13433621" y="5627695"/>
                </a:lnTo>
                <a:lnTo>
                  <a:pt x="13413372" y="5670544"/>
                </a:lnTo>
                <a:lnTo>
                  <a:pt x="13388983" y="5711305"/>
                </a:lnTo>
                <a:lnTo>
                  <a:pt x="13360588" y="5749661"/>
                </a:lnTo>
                <a:lnTo>
                  <a:pt x="13328319" y="5785292"/>
                </a:lnTo>
                <a:lnTo>
                  <a:pt x="13292687" y="5817562"/>
                </a:lnTo>
                <a:lnTo>
                  <a:pt x="13254331" y="5845956"/>
                </a:lnTo>
                <a:lnTo>
                  <a:pt x="13213570" y="5870345"/>
                </a:lnTo>
                <a:lnTo>
                  <a:pt x="13170721" y="5890595"/>
                </a:lnTo>
                <a:lnTo>
                  <a:pt x="13126103" y="5906574"/>
                </a:lnTo>
                <a:lnTo>
                  <a:pt x="13080036" y="5918152"/>
                </a:lnTo>
                <a:lnTo>
                  <a:pt x="13032836" y="5925195"/>
                </a:lnTo>
                <a:lnTo>
                  <a:pt x="12984824" y="5927572"/>
                </a:lnTo>
                <a:close/>
              </a:path>
            </a:pathLst>
          </a:custGeom>
          <a:solidFill>
            <a:srgbClr val="00C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27593" y="3962741"/>
            <a:ext cx="13315315" cy="547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4475">
              <a:lnSpc>
                <a:spcPct val="116100"/>
              </a:lnSpc>
              <a:spcBef>
                <a:spcPts val="100"/>
              </a:spcBef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35">
                <a:latin typeface="Arial MT"/>
                <a:cs typeface="Arial MT"/>
              </a:rPr>
              <a:t>problem </a:t>
            </a:r>
            <a:r>
              <a:rPr dirty="0" sz="2800" spc="-20">
                <a:latin typeface="Arial MT"/>
                <a:cs typeface="Arial MT"/>
              </a:rPr>
              <a:t>statement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30">
                <a:latin typeface="Arial MT"/>
                <a:cs typeface="Arial MT"/>
              </a:rPr>
              <a:t>project </a:t>
            </a:r>
            <a:r>
              <a:rPr dirty="0" sz="2800" spc="-55">
                <a:latin typeface="Arial MT"/>
                <a:cs typeface="Arial MT"/>
              </a:rPr>
              <a:t>using </a:t>
            </a:r>
            <a:r>
              <a:rPr dirty="0" sz="2800" spc="-75">
                <a:latin typeface="Arial MT"/>
                <a:cs typeface="Arial MT"/>
              </a:rPr>
              <a:t>TensorFlow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build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75">
                <a:latin typeface="Arial MT"/>
                <a:cs typeface="Arial MT"/>
              </a:rPr>
              <a:t>that </a:t>
            </a:r>
            <a:r>
              <a:rPr dirty="0" sz="2800" spc="-20">
                <a:latin typeface="Arial MT"/>
                <a:cs typeface="Arial MT"/>
              </a:rPr>
              <a:t>can </a:t>
            </a:r>
            <a:r>
              <a:rPr dirty="0" sz="2800" spc="-30">
                <a:latin typeface="Arial MT"/>
                <a:cs typeface="Arial MT"/>
              </a:rPr>
              <a:t>suggest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85">
                <a:latin typeface="Arial MT"/>
                <a:cs typeface="Arial MT"/>
              </a:rPr>
              <a:t>users </a:t>
            </a:r>
            <a:r>
              <a:rPr dirty="0" sz="2800" spc="-35">
                <a:latin typeface="Arial MT"/>
                <a:cs typeface="Arial MT"/>
              </a:rPr>
              <a:t>based </a:t>
            </a:r>
            <a:r>
              <a:rPr dirty="0" sz="2800" spc="-75">
                <a:latin typeface="Arial MT"/>
                <a:cs typeface="Arial MT"/>
              </a:rPr>
              <a:t>on </a:t>
            </a:r>
            <a:r>
              <a:rPr dirty="0" sz="2800" spc="25">
                <a:latin typeface="Arial MT"/>
                <a:cs typeface="Arial MT"/>
              </a:rPr>
              <a:t>their </a:t>
            </a:r>
            <a:r>
              <a:rPr dirty="0" sz="2800" spc="3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viewing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history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preferences.</a:t>
            </a:r>
            <a:endParaRPr sz="2800">
              <a:latin typeface="Arial MT"/>
              <a:cs typeface="Arial MT"/>
            </a:endParaRPr>
          </a:p>
          <a:p>
            <a:pPr algn="just" marL="12700" marR="365125" indent="92710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75">
                <a:latin typeface="Arial MT"/>
                <a:cs typeface="Arial MT"/>
              </a:rPr>
              <a:t>needs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45">
                <a:latin typeface="Arial MT"/>
                <a:cs typeface="Arial MT"/>
              </a:rPr>
              <a:t>analyse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40">
                <a:latin typeface="Arial MT"/>
                <a:cs typeface="Arial MT"/>
              </a:rPr>
              <a:t>user's </a:t>
            </a:r>
            <a:r>
              <a:rPr dirty="0" sz="2800" spc="5">
                <a:latin typeface="Arial MT"/>
                <a:cs typeface="Arial MT"/>
              </a:rPr>
              <a:t>behaviour, </a:t>
            </a:r>
            <a:r>
              <a:rPr dirty="0" sz="2800" spc="-75">
                <a:latin typeface="Arial MT"/>
                <a:cs typeface="Arial MT"/>
              </a:rPr>
              <a:t>such </a:t>
            </a:r>
            <a:r>
              <a:rPr dirty="0" sz="2800" spc="-105">
                <a:latin typeface="Arial MT"/>
                <a:cs typeface="Arial MT"/>
              </a:rPr>
              <a:t>as </a:t>
            </a:r>
            <a:r>
              <a:rPr dirty="0" sz="2800" spc="65">
                <a:latin typeface="Arial MT"/>
                <a:cs typeface="Arial MT"/>
              </a:rPr>
              <a:t>what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35">
                <a:latin typeface="Arial MT"/>
                <a:cs typeface="Arial MT"/>
              </a:rPr>
              <a:t>they </a:t>
            </a:r>
            <a:r>
              <a:rPr dirty="0" sz="2800">
                <a:latin typeface="Arial MT"/>
                <a:cs typeface="Arial MT"/>
              </a:rPr>
              <a:t>have </a:t>
            </a:r>
            <a:r>
              <a:rPr dirty="0" sz="2800" spc="5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watched,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rated,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or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commented</a:t>
            </a:r>
            <a:r>
              <a:rPr dirty="0" sz="2800" spc="-40">
                <a:latin typeface="Arial MT"/>
                <a:cs typeface="Arial MT"/>
              </a:rPr>
              <a:t> on,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provide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60">
                <a:latin typeface="Arial MT"/>
                <a:cs typeface="Arial MT"/>
              </a:rPr>
              <a:t>recommendations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05">
                <a:latin typeface="Arial MT"/>
                <a:cs typeface="Arial MT"/>
              </a:rPr>
              <a:t>for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similar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90">
                <a:latin typeface="Arial MT"/>
                <a:cs typeface="Arial MT"/>
              </a:rPr>
              <a:t>movies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they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may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like.</a:t>
            </a:r>
            <a:endParaRPr sz="2800">
              <a:latin typeface="Arial MT"/>
              <a:cs typeface="Arial MT"/>
            </a:endParaRPr>
          </a:p>
          <a:p>
            <a:pPr marL="12700" marR="5080" indent="92710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60">
                <a:latin typeface="Arial MT"/>
                <a:cs typeface="Arial MT"/>
              </a:rPr>
              <a:t>should </a:t>
            </a:r>
            <a:r>
              <a:rPr dirty="0" sz="2800" spc="-35">
                <a:latin typeface="Arial MT"/>
                <a:cs typeface="Arial MT"/>
              </a:rPr>
              <a:t>consider </a:t>
            </a:r>
            <a:r>
              <a:rPr dirty="0" sz="2800" spc="-20">
                <a:latin typeface="Arial MT"/>
                <a:cs typeface="Arial MT"/>
              </a:rPr>
              <a:t>various </a:t>
            </a:r>
            <a:r>
              <a:rPr dirty="0" sz="2800" spc="45">
                <a:latin typeface="Arial MT"/>
                <a:cs typeface="Arial MT"/>
              </a:rPr>
              <a:t>factors </a:t>
            </a:r>
            <a:r>
              <a:rPr dirty="0" sz="2800" spc="-75">
                <a:latin typeface="Arial MT"/>
                <a:cs typeface="Arial MT"/>
              </a:rPr>
              <a:t>such </a:t>
            </a:r>
            <a:r>
              <a:rPr dirty="0" sz="2800" spc="-105">
                <a:latin typeface="Arial MT"/>
                <a:cs typeface="Arial MT"/>
              </a:rPr>
              <a:t>as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5">
                <a:latin typeface="Arial MT"/>
                <a:cs typeface="Arial MT"/>
              </a:rPr>
              <a:t>genre, </a:t>
            </a:r>
            <a:r>
              <a:rPr dirty="0" sz="2800">
                <a:latin typeface="Arial MT"/>
                <a:cs typeface="Arial MT"/>
              </a:rPr>
              <a:t>cast, </a:t>
            </a:r>
            <a:r>
              <a:rPr dirty="0" sz="2800" spc="35">
                <a:latin typeface="Arial MT"/>
                <a:cs typeface="Arial MT"/>
              </a:rPr>
              <a:t>director, </a:t>
            </a:r>
            <a:r>
              <a:rPr dirty="0" sz="2800" spc="40">
                <a:latin typeface="Arial MT"/>
                <a:cs typeface="Arial MT"/>
              </a:rPr>
              <a:t> </a:t>
            </a:r>
            <a:r>
              <a:rPr dirty="0" sz="2800" spc="45">
                <a:latin typeface="Arial MT"/>
                <a:cs typeface="Arial MT"/>
              </a:rPr>
              <a:t>rating,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viewing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history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generate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relevant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accurate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recommendations.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Additionally, the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-60">
                <a:latin typeface="Arial MT"/>
                <a:cs typeface="Arial MT"/>
              </a:rPr>
              <a:t>should </a:t>
            </a:r>
            <a:r>
              <a:rPr dirty="0" sz="2800" spc="-5">
                <a:latin typeface="Arial MT"/>
                <a:cs typeface="Arial MT"/>
              </a:rPr>
              <a:t>be </a:t>
            </a:r>
            <a:r>
              <a:rPr dirty="0" sz="2800" spc="-30">
                <a:latin typeface="Arial MT"/>
                <a:cs typeface="Arial MT"/>
              </a:rPr>
              <a:t>scalable, </a:t>
            </a:r>
            <a:r>
              <a:rPr dirty="0" sz="2800" spc="50">
                <a:latin typeface="Arial MT"/>
                <a:cs typeface="Arial MT"/>
              </a:rPr>
              <a:t>efficient,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15">
                <a:latin typeface="Arial MT"/>
                <a:cs typeface="Arial MT"/>
              </a:rPr>
              <a:t>able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30">
                <a:latin typeface="Arial MT"/>
                <a:cs typeface="Arial MT"/>
              </a:rPr>
              <a:t>handle </a:t>
            </a:r>
            <a:r>
              <a:rPr dirty="0" sz="2800" spc="-10">
                <a:latin typeface="Arial MT"/>
                <a:cs typeface="Arial MT"/>
              </a:rPr>
              <a:t>a </a:t>
            </a:r>
            <a:r>
              <a:rPr dirty="0" sz="2800" spc="20">
                <a:latin typeface="Arial MT"/>
                <a:cs typeface="Arial MT"/>
              </a:rPr>
              <a:t>large </a:t>
            </a:r>
            <a:r>
              <a:rPr dirty="0" sz="2800" spc="2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volume </a:t>
            </a:r>
            <a:r>
              <a:rPr dirty="0" sz="2800" spc="100">
                <a:latin typeface="Arial MT"/>
                <a:cs typeface="Arial MT"/>
              </a:rPr>
              <a:t>of </a:t>
            </a:r>
            <a:r>
              <a:rPr dirty="0" sz="2800" spc="20">
                <a:latin typeface="Arial MT"/>
                <a:cs typeface="Arial MT"/>
              </a:rPr>
              <a:t>data.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20">
                <a:latin typeface="Arial MT"/>
                <a:cs typeface="Arial MT"/>
              </a:rPr>
              <a:t>ultimate </a:t>
            </a:r>
            <a:r>
              <a:rPr dirty="0" sz="2800" spc="20">
                <a:latin typeface="Arial MT"/>
                <a:cs typeface="Arial MT"/>
              </a:rPr>
              <a:t>objective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10">
                <a:latin typeface="Arial MT"/>
                <a:cs typeface="Arial MT"/>
              </a:rPr>
              <a:t>develop a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0">
                <a:latin typeface="Arial MT"/>
                <a:cs typeface="Arial MT"/>
              </a:rPr>
              <a:t>system </a:t>
            </a:r>
            <a:r>
              <a:rPr dirty="0" sz="2800" spc="75">
                <a:latin typeface="Arial MT"/>
                <a:cs typeface="Arial MT"/>
              </a:rPr>
              <a:t>that </a:t>
            </a:r>
            <a:r>
              <a:rPr dirty="0" sz="2800" spc="8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provides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high-quality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5">
                <a:latin typeface="Arial MT"/>
                <a:cs typeface="Arial MT"/>
              </a:rPr>
              <a:t>experience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drives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engagement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75">
                <a:latin typeface="Arial MT"/>
                <a:cs typeface="Arial MT"/>
              </a:rPr>
              <a:t>on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platform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9751" y="0"/>
            <a:ext cx="4286249" cy="4257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096" y="5284037"/>
            <a:ext cx="3645637" cy="367623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8868" y="1683912"/>
            <a:ext cx="10934065" cy="12496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000" spc="685">
                <a:solidFill>
                  <a:srgbClr val="FFFFFF"/>
                </a:solidFill>
              </a:rPr>
              <a:t>P</a:t>
            </a:r>
            <a:r>
              <a:rPr dirty="0" sz="8000" spc="1465">
                <a:solidFill>
                  <a:srgbClr val="FFFFFF"/>
                </a:solidFill>
              </a:rPr>
              <a:t>r</a:t>
            </a:r>
            <a:r>
              <a:rPr dirty="0" sz="8000" spc="170">
                <a:solidFill>
                  <a:srgbClr val="FFFFFF"/>
                </a:solidFill>
              </a:rPr>
              <a:t>o</a:t>
            </a:r>
            <a:r>
              <a:rPr dirty="0" sz="8000" spc="210">
                <a:solidFill>
                  <a:srgbClr val="FFFFFF"/>
                </a:solidFill>
              </a:rPr>
              <a:t>b</a:t>
            </a:r>
            <a:r>
              <a:rPr dirty="0" sz="8000" spc="105">
                <a:solidFill>
                  <a:srgbClr val="FFFFFF"/>
                </a:solidFill>
              </a:rPr>
              <a:t>l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355">
                <a:solidFill>
                  <a:srgbClr val="FFFFFF"/>
                </a:solidFill>
              </a:rPr>
              <a:t>m</a:t>
            </a:r>
            <a:r>
              <a:rPr dirty="0" sz="8000" spc="-860">
                <a:solidFill>
                  <a:srgbClr val="FFFFFF"/>
                </a:solidFill>
              </a:rPr>
              <a:t> </a:t>
            </a:r>
            <a:r>
              <a:rPr dirty="0" sz="8000" spc="590">
                <a:solidFill>
                  <a:srgbClr val="FFFFFF"/>
                </a:solidFill>
              </a:rPr>
              <a:t>S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955">
                <a:solidFill>
                  <a:srgbClr val="FFFFFF"/>
                </a:solidFill>
              </a:rPr>
              <a:t>a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355">
                <a:solidFill>
                  <a:srgbClr val="FFFFFF"/>
                </a:solidFill>
              </a:rPr>
              <a:t>m</a:t>
            </a:r>
            <a:r>
              <a:rPr dirty="0" sz="8000" spc="505">
                <a:solidFill>
                  <a:srgbClr val="FFFFFF"/>
                </a:solidFill>
              </a:rPr>
              <a:t>e</a:t>
            </a:r>
            <a:r>
              <a:rPr dirty="0" sz="8000" spc="10">
                <a:solidFill>
                  <a:srgbClr val="FFFFFF"/>
                </a:solidFill>
              </a:rPr>
              <a:t>n</a:t>
            </a:r>
            <a:r>
              <a:rPr dirty="0" sz="8000" spc="1685">
                <a:solidFill>
                  <a:srgbClr val="FFFFFF"/>
                </a:solidFill>
              </a:rPr>
              <a:t>t</a:t>
            </a:r>
            <a:r>
              <a:rPr dirty="0" sz="8000" spc="-335">
                <a:solidFill>
                  <a:srgbClr val="FFFFFF"/>
                </a:solidFill>
              </a:rPr>
              <a:t>:</a:t>
            </a:r>
            <a:endParaRPr sz="8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BE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636" y="1714512"/>
            <a:ext cx="14874875" cy="8498205"/>
          </a:xfrm>
          <a:custGeom>
            <a:avLst/>
            <a:gdLst/>
            <a:ahLst/>
            <a:cxnLst/>
            <a:rect l="l" t="t" r="r" b="b"/>
            <a:pathLst>
              <a:path w="14874875" h="8498205">
                <a:moveTo>
                  <a:pt x="14874875" y="0"/>
                </a:moveTo>
                <a:lnTo>
                  <a:pt x="0" y="0"/>
                </a:lnTo>
                <a:lnTo>
                  <a:pt x="0" y="7601267"/>
                </a:lnTo>
                <a:lnTo>
                  <a:pt x="0" y="8497837"/>
                </a:lnTo>
                <a:lnTo>
                  <a:pt x="14874875" y="8497837"/>
                </a:lnTo>
                <a:lnTo>
                  <a:pt x="14874875" y="7601267"/>
                </a:lnTo>
                <a:lnTo>
                  <a:pt x="14874875" y="0"/>
                </a:lnTo>
                <a:close/>
              </a:path>
            </a:pathLst>
          </a:custGeom>
          <a:solidFill>
            <a:srgbClr val="5EA8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32381" y="8171346"/>
            <a:ext cx="311785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700"/>
              </a:lnSpc>
            </a:pPr>
            <a:r>
              <a:rPr dirty="0" sz="2700" spc="-85">
                <a:latin typeface="Arial MT"/>
                <a:cs typeface="Arial MT"/>
              </a:rPr>
              <a:t>o</a:t>
            </a:r>
            <a:r>
              <a:rPr dirty="0" sz="2700" spc="275">
                <a:latin typeface="Arial MT"/>
                <a:cs typeface="Arial MT"/>
              </a:rPr>
              <a:t>f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47625" indent="93980">
              <a:lnSpc>
                <a:spcPct val="115700"/>
              </a:lnSpc>
              <a:spcBef>
                <a:spcPts val="100"/>
              </a:spcBef>
              <a:tabLst>
                <a:tab pos="13509625" algn="l"/>
              </a:tabLst>
            </a:pPr>
            <a:r>
              <a:rPr dirty="0" spc="-80" b="1">
                <a:latin typeface="Arial"/>
                <a:cs typeface="Arial"/>
              </a:rPr>
              <a:t>C</a:t>
            </a:r>
            <a:r>
              <a:rPr dirty="0" spc="-105" b="1">
                <a:latin typeface="Arial"/>
                <a:cs typeface="Arial"/>
              </a:rPr>
              <a:t>o</a:t>
            </a:r>
            <a:r>
              <a:rPr dirty="0" spc="-145" b="1">
                <a:latin typeface="Arial"/>
                <a:cs typeface="Arial"/>
              </a:rPr>
              <a:t>l</a:t>
            </a:r>
            <a:r>
              <a:rPr dirty="0" spc="-60" b="1">
                <a:latin typeface="Arial"/>
                <a:cs typeface="Arial"/>
              </a:rPr>
              <a:t>d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315" b="1">
                <a:latin typeface="Arial"/>
                <a:cs typeface="Arial"/>
              </a:rPr>
              <a:t>s</a:t>
            </a:r>
            <a:r>
              <a:rPr dirty="0" spc="130" b="1">
                <a:latin typeface="Arial"/>
                <a:cs typeface="Arial"/>
              </a:rPr>
              <a:t>t</a:t>
            </a:r>
            <a:r>
              <a:rPr dirty="0" spc="135" b="1">
                <a:latin typeface="Arial"/>
                <a:cs typeface="Arial"/>
              </a:rPr>
              <a:t>a</a:t>
            </a:r>
            <a:r>
              <a:rPr dirty="0" spc="55" b="1">
                <a:latin typeface="Arial"/>
                <a:cs typeface="Arial"/>
              </a:rPr>
              <a:t>r</a:t>
            </a:r>
            <a:r>
              <a:rPr dirty="0" spc="135" b="1">
                <a:latin typeface="Arial"/>
                <a:cs typeface="Arial"/>
              </a:rPr>
              <a:t>t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60" b="1">
                <a:latin typeface="Arial"/>
                <a:cs typeface="Arial"/>
              </a:rPr>
              <a:t>p</a:t>
            </a:r>
            <a:r>
              <a:rPr dirty="0" spc="55" b="1">
                <a:latin typeface="Arial"/>
                <a:cs typeface="Arial"/>
              </a:rPr>
              <a:t>r</a:t>
            </a:r>
            <a:r>
              <a:rPr dirty="0" spc="-105" b="1">
                <a:latin typeface="Arial"/>
                <a:cs typeface="Arial"/>
              </a:rPr>
              <a:t>o</a:t>
            </a:r>
            <a:r>
              <a:rPr dirty="0" spc="-60" b="1">
                <a:latin typeface="Arial"/>
                <a:cs typeface="Arial"/>
              </a:rPr>
              <a:t>b</a:t>
            </a:r>
            <a:r>
              <a:rPr dirty="0" spc="-145" b="1">
                <a:latin typeface="Arial"/>
                <a:cs typeface="Arial"/>
              </a:rPr>
              <a:t>l</a:t>
            </a:r>
            <a:r>
              <a:rPr dirty="0" spc="95" b="1">
                <a:latin typeface="Arial"/>
                <a:cs typeface="Arial"/>
              </a:rPr>
              <a:t>e</a:t>
            </a:r>
            <a:r>
              <a:rPr dirty="0" spc="-204" b="1">
                <a:latin typeface="Arial"/>
                <a:cs typeface="Arial"/>
              </a:rPr>
              <a:t>m</a:t>
            </a:r>
            <a:r>
              <a:rPr dirty="0" spc="-55" b="1">
                <a:latin typeface="Arial"/>
                <a:cs typeface="Arial"/>
              </a:rPr>
              <a:t>:</a:t>
            </a:r>
            <a:r>
              <a:rPr dirty="0" spc="-50" b="1">
                <a:latin typeface="Arial"/>
                <a:cs typeface="Arial"/>
              </a:rPr>
              <a:t> </a:t>
            </a:r>
            <a:r>
              <a:rPr dirty="0" spc="-245"/>
              <a:t>T</a:t>
            </a:r>
            <a:r>
              <a:rPr dirty="0" spc="-45"/>
              <a:t>h</a:t>
            </a:r>
            <a:r>
              <a:rPr dirty="0" spc="-40"/>
              <a:t>i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-85"/>
              <a:t>o</a:t>
            </a:r>
            <a:r>
              <a:rPr dirty="0" spc="15"/>
              <a:t>cc</a:t>
            </a:r>
            <a:r>
              <a:rPr dirty="0" spc="-65"/>
              <a:t>u</a:t>
            </a:r>
            <a:r>
              <a:rPr dirty="0" spc="114"/>
              <a:t>r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140"/>
              <a:t>w</a:t>
            </a:r>
            <a:r>
              <a:rPr dirty="0" spc="-45"/>
              <a:t>h</a:t>
            </a:r>
            <a:r>
              <a:rPr dirty="0" spc="-80"/>
              <a:t>e</a:t>
            </a:r>
            <a:r>
              <a:rPr dirty="0" spc="-60"/>
              <a:t>n</a:t>
            </a:r>
            <a:r>
              <a:rPr dirty="0" spc="-50"/>
              <a:t> </a:t>
            </a:r>
            <a:r>
              <a:rPr dirty="0" spc="-10"/>
              <a:t>a</a:t>
            </a:r>
            <a:r>
              <a:rPr dirty="0" spc="-50"/>
              <a:t> </a:t>
            </a:r>
            <a:r>
              <a:rPr dirty="0" spc="-65"/>
              <a:t>n</a:t>
            </a:r>
            <a:r>
              <a:rPr dirty="0" spc="-80"/>
              <a:t>e</a:t>
            </a:r>
            <a:r>
              <a:rPr dirty="0" spc="145"/>
              <a:t>w</a:t>
            </a:r>
            <a:r>
              <a:rPr dirty="0" spc="-50"/>
              <a:t> </a:t>
            </a:r>
            <a:r>
              <a:rPr dirty="0" spc="-65"/>
              <a:t>u</a:t>
            </a:r>
            <a:r>
              <a:rPr dirty="0" spc="-195"/>
              <a:t>s</a:t>
            </a:r>
            <a:r>
              <a:rPr dirty="0" spc="-80"/>
              <a:t>e</a:t>
            </a:r>
            <a:r>
              <a:rPr dirty="0" spc="120"/>
              <a:t>r</a:t>
            </a:r>
            <a:r>
              <a:rPr dirty="0" spc="-50"/>
              <a:t> </a:t>
            </a:r>
            <a:r>
              <a:rPr dirty="0" spc="35"/>
              <a:t>j</a:t>
            </a:r>
            <a:r>
              <a:rPr dirty="0" spc="-85"/>
              <a:t>o</a:t>
            </a:r>
            <a:r>
              <a:rPr dirty="0" spc="-40"/>
              <a:t>i</a:t>
            </a:r>
            <a:r>
              <a:rPr dirty="0" spc="-65"/>
              <a:t>n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165"/>
              <a:t>t</a:t>
            </a:r>
            <a:r>
              <a:rPr dirty="0" spc="-45"/>
              <a:t>h</a:t>
            </a:r>
            <a:r>
              <a:rPr dirty="0" spc="-75"/>
              <a:t>e</a:t>
            </a:r>
            <a:r>
              <a:rPr dirty="0" spc="-50"/>
              <a:t> </a:t>
            </a:r>
            <a:r>
              <a:rPr dirty="0" spc="15"/>
              <a:t>p</a:t>
            </a:r>
            <a:r>
              <a:rPr dirty="0" spc="-35"/>
              <a:t>l</a:t>
            </a:r>
            <a:r>
              <a:rPr dirty="0" spc="-15"/>
              <a:t>a</a:t>
            </a:r>
            <a:r>
              <a:rPr dirty="0" spc="165"/>
              <a:t>t</a:t>
            </a:r>
            <a:r>
              <a:rPr dirty="0" spc="270"/>
              <a:t>f</a:t>
            </a:r>
            <a:r>
              <a:rPr dirty="0" spc="-85"/>
              <a:t>o</a:t>
            </a:r>
            <a:r>
              <a:rPr dirty="0" spc="114"/>
              <a:t>r</a:t>
            </a:r>
            <a:r>
              <a:rPr dirty="0" spc="-260"/>
              <a:t>m</a:t>
            </a:r>
            <a:r>
              <a:rPr dirty="0" spc="-50"/>
              <a:t> </a:t>
            </a:r>
            <a:r>
              <a:rPr dirty="0" spc="-15"/>
              <a:t>a</a:t>
            </a:r>
            <a:r>
              <a:rPr dirty="0" spc="-65"/>
              <a:t>n</a:t>
            </a:r>
            <a:r>
              <a:rPr dirty="0" spc="60"/>
              <a:t>d</a:t>
            </a:r>
            <a:r>
              <a:rPr dirty="0" spc="-50"/>
              <a:t> </a:t>
            </a:r>
            <a:r>
              <a:rPr dirty="0" spc="-45"/>
              <a:t>h</a:t>
            </a:r>
            <a:r>
              <a:rPr dirty="0" spc="-15"/>
              <a:t>a</a:t>
            </a:r>
            <a:r>
              <a:rPr dirty="0" spc="-190"/>
              <a:t>s</a:t>
            </a:r>
            <a:r>
              <a:rPr dirty="0" spc="-50"/>
              <a:t> </a:t>
            </a:r>
            <a:r>
              <a:rPr dirty="0" spc="-65"/>
              <a:t>n</a:t>
            </a:r>
            <a:r>
              <a:rPr dirty="0" spc="-80"/>
              <a:t>o</a:t>
            </a:r>
            <a:r>
              <a:rPr dirty="0" spc="-50"/>
              <a:t> </a:t>
            </a:r>
            <a:r>
              <a:rPr dirty="0" spc="135"/>
              <a:t>v</a:t>
            </a:r>
            <a:r>
              <a:rPr dirty="0" spc="-40"/>
              <a:t>i</a:t>
            </a:r>
            <a:r>
              <a:rPr dirty="0" spc="-80"/>
              <a:t>e</a:t>
            </a:r>
            <a:r>
              <a:rPr dirty="0" spc="140"/>
              <a:t>w</a:t>
            </a:r>
            <a:r>
              <a:rPr dirty="0" spc="-40"/>
              <a:t>i</a:t>
            </a:r>
            <a:r>
              <a:rPr dirty="0" spc="-65"/>
              <a:t>n</a:t>
            </a:r>
            <a:r>
              <a:rPr dirty="0" spc="90"/>
              <a:t>g</a:t>
            </a:r>
            <a:r>
              <a:rPr dirty="0"/>
              <a:t>	</a:t>
            </a:r>
            <a:r>
              <a:rPr dirty="0" spc="-45"/>
              <a:t>h</a:t>
            </a:r>
            <a:r>
              <a:rPr dirty="0" spc="-40"/>
              <a:t>i</a:t>
            </a:r>
            <a:r>
              <a:rPr dirty="0" spc="-195"/>
              <a:t>s</a:t>
            </a:r>
            <a:r>
              <a:rPr dirty="0" spc="165"/>
              <a:t>t</a:t>
            </a:r>
            <a:r>
              <a:rPr dirty="0" spc="-85"/>
              <a:t>o</a:t>
            </a:r>
            <a:r>
              <a:rPr dirty="0" spc="114"/>
              <a:t>r</a:t>
            </a:r>
            <a:r>
              <a:rPr dirty="0" spc="85"/>
              <a:t>y</a:t>
            </a:r>
            <a:r>
              <a:rPr dirty="0" spc="-105"/>
              <a:t>.  </a:t>
            </a:r>
            <a:r>
              <a:rPr dirty="0" spc="120"/>
              <a:t>In</a:t>
            </a:r>
            <a:r>
              <a:rPr dirty="0" spc="-50"/>
              <a:t> </a:t>
            </a:r>
            <a:r>
              <a:rPr dirty="0" spc="-30"/>
              <a:t>this</a:t>
            </a:r>
            <a:r>
              <a:rPr dirty="0" spc="-45"/>
              <a:t> </a:t>
            </a:r>
            <a:r>
              <a:rPr dirty="0" spc="-50"/>
              <a:t>case,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50"/>
              <a:t> </a:t>
            </a:r>
            <a:r>
              <a:rPr dirty="0" spc="-80"/>
              <a:t>system</a:t>
            </a:r>
            <a:r>
              <a:rPr dirty="0" spc="-45"/>
              <a:t> </a:t>
            </a:r>
            <a:r>
              <a:rPr dirty="0" spc="-85"/>
              <a:t>has</a:t>
            </a:r>
            <a:r>
              <a:rPr dirty="0" spc="-45"/>
              <a:t> </a:t>
            </a:r>
            <a:r>
              <a:rPr dirty="0" spc="-75"/>
              <a:t>no</a:t>
            </a:r>
            <a:r>
              <a:rPr dirty="0" spc="-50"/>
              <a:t> </a:t>
            </a:r>
            <a:r>
              <a:rPr dirty="0" spc="50"/>
              <a:t>data</a:t>
            </a:r>
            <a:r>
              <a:rPr dirty="0" spc="-45"/>
              <a:t> </a:t>
            </a:r>
            <a:r>
              <a:rPr dirty="0" spc="45"/>
              <a:t>to</a:t>
            </a:r>
            <a:r>
              <a:rPr dirty="0" spc="-45"/>
              <a:t> </a:t>
            </a:r>
            <a:r>
              <a:rPr dirty="0" spc="-110"/>
              <a:t>use</a:t>
            </a:r>
            <a:r>
              <a:rPr dirty="0" spc="-45"/>
              <a:t> </a:t>
            </a:r>
            <a:r>
              <a:rPr dirty="0" spc="-50"/>
              <a:t>in </a:t>
            </a:r>
            <a:r>
              <a:rPr dirty="0" spc="10"/>
              <a:t>generating</a:t>
            </a:r>
            <a:r>
              <a:rPr dirty="0" spc="-45"/>
              <a:t> </a:t>
            </a:r>
            <a:r>
              <a:rPr dirty="0" spc="-60"/>
              <a:t>recommendations</a:t>
            </a:r>
            <a:r>
              <a:rPr dirty="0" spc="-45"/>
              <a:t> </a:t>
            </a:r>
            <a:r>
              <a:rPr dirty="0" spc="100"/>
              <a:t>for</a:t>
            </a:r>
            <a:r>
              <a:rPr dirty="0" spc="-50"/>
              <a:t> </a:t>
            </a:r>
            <a:r>
              <a:rPr dirty="0" spc="15"/>
              <a:t>the</a:t>
            </a:r>
            <a:r>
              <a:rPr dirty="0" spc="-45"/>
              <a:t> </a:t>
            </a:r>
            <a:r>
              <a:rPr dirty="0" spc="-65"/>
              <a:t>user.</a:t>
            </a:r>
          </a:p>
          <a:p>
            <a:pPr marL="12700" marR="5080" indent="88900">
              <a:lnSpc>
                <a:spcPct val="115700"/>
              </a:lnSpc>
            </a:pPr>
            <a:r>
              <a:rPr dirty="0" spc="70" b="1">
                <a:latin typeface="Arial"/>
                <a:cs typeface="Arial"/>
              </a:rPr>
              <a:t>Data </a:t>
            </a:r>
            <a:r>
              <a:rPr dirty="0" spc="-45" b="1">
                <a:latin typeface="Arial"/>
                <a:cs typeface="Arial"/>
              </a:rPr>
              <a:t>sparsity: </a:t>
            </a:r>
            <a:r>
              <a:rPr dirty="0" spc="-120"/>
              <a:t>Users </a:t>
            </a:r>
            <a:r>
              <a:rPr dirty="0" spc="-65"/>
              <a:t>may </a:t>
            </a:r>
            <a:r>
              <a:rPr dirty="0" spc="5"/>
              <a:t>not </a:t>
            </a:r>
            <a:r>
              <a:rPr dirty="0" spc="15"/>
              <a:t>provide </a:t>
            </a:r>
            <a:r>
              <a:rPr dirty="0" spc="25"/>
              <a:t>sufficient </a:t>
            </a:r>
            <a:r>
              <a:rPr dirty="0" spc="5"/>
              <a:t>ratings </a:t>
            </a:r>
            <a:r>
              <a:rPr dirty="0" spc="20"/>
              <a:t>or </a:t>
            </a:r>
            <a:r>
              <a:rPr dirty="0" spc="30"/>
              <a:t>feedback </a:t>
            </a:r>
            <a:r>
              <a:rPr dirty="0" spc="-75"/>
              <a:t>on </a:t>
            </a:r>
            <a:r>
              <a:rPr dirty="0" spc="-70"/>
              <a:t>movies, </a:t>
            </a:r>
            <a:r>
              <a:rPr dirty="0" spc="-15"/>
              <a:t>leading </a:t>
            </a:r>
            <a:r>
              <a:rPr dirty="0" spc="45"/>
              <a:t>to </a:t>
            </a:r>
            <a:r>
              <a:rPr dirty="0" spc="-60"/>
              <a:t>sparse </a:t>
            </a:r>
            <a:r>
              <a:rPr dirty="0" spc="-740"/>
              <a:t> </a:t>
            </a:r>
            <a:r>
              <a:rPr dirty="0" spc="15"/>
              <a:t>data.</a:t>
            </a:r>
            <a:r>
              <a:rPr dirty="0" spc="-50"/>
              <a:t> </a:t>
            </a:r>
            <a:r>
              <a:rPr dirty="0" spc="-65"/>
              <a:t>Sparse</a:t>
            </a:r>
            <a:r>
              <a:rPr dirty="0" spc="-45"/>
              <a:t> </a:t>
            </a:r>
            <a:r>
              <a:rPr dirty="0" spc="50"/>
              <a:t>data</a:t>
            </a:r>
            <a:r>
              <a:rPr dirty="0" spc="-45"/>
              <a:t> </a:t>
            </a:r>
            <a:r>
              <a:rPr dirty="0" spc="-20"/>
              <a:t>can</a:t>
            </a:r>
            <a:r>
              <a:rPr dirty="0" spc="-50"/>
              <a:t> </a:t>
            </a:r>
            <a:r>
              <a:rPr dirty="0" spc="-90"/>
              <a:t>make</a:t>
            </a:r>
            <a:r>
              <a:rPr dirty="0" spc="-45"/>
              <a:t> </a:t>
            </a:r>
            <a:r>
              <a:rPr dirty="0" spc="65"/>
              <a:t>it</a:t>
            </a:r>
            <a:r>
              <a:rPr dirty="0" spc="-50"/>
              <a:t> </a:t>
            </a:r>
            <a:r>
              <a:rPr dirty="0" spc="-15"/>
              <a:t>challenging</a:t>
            </a:r>
            <a:r>
              <a:rPr dirty="0" spc="-45"/>
              <a:t> </a:t>
            </a:r>
            <a:r>
              <a:rPr dirty="0" spc="100"/>
              <a:t>for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50"/>
              <a:t> </a:t>
            </a:r>
            <a:r>
              <a:rPr dirty="0" spc="-80"/>
              <a:t>system</a:t>
            </a:r>
            <a:r>
              <a:rPr dirty="0" spc="-45"/>
              <a:t> </a:t>
            </a:r>
            <a:r>
              <a:rPr dirty="0" spc="45"/>
              <a:t>to</a:t>
            </a:r>
            <a:r>
              <a:rPr dirty="0" spc="-45"/>
              <a:t> </a:t>
            </a:r>
            <a:r>
              <a:rPr dirty="0" spc="15"/>
              <a:t>provide</a:t>
            </a:r>
            <a:r>
              <a:rPr dirty="0" spc="-50"/>
              <a:t> </a:t>
            </a:r>
            <a:r>
              <a:rPr dirty="0" spc="15"/>
              <a:t>accurate</a:t>
            </a:r>
            <a:r>
              <a:rPr dirty="0" spc="-45"/>
              <a:t> </a:t>
            </a:r>
            <a:r>
              <a:rPr dirty="0" spc="-60"/>
              <a:t>recommendations.</a:t>
            </a:r>
          </a:p>
          <a:p>
            <a:pPr marL="12700" marR="252095" indent="88900">
              <a:lnSpc>
                <a:spcPct val="115700"/>
              </a:lnSpc>
              <a:spcBef>
                <a:spcPts val="5"/>
              </a:spcBef>
            </a:pPr>
            <a:r>
              <a:rPr dirty="0" spc="-15" b="1">
                <a:latin typeface="Arial"/>
                <a:cs typeface="Arial"/>
              </a:rPr>
              <a:t>Privacy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105" b="1">
                <a:latin typeface="Arial"/>
                <a:cs typeface="Arial"/>
              </a:rPr>
              <a:t>concerns:</a:t>
            </a:r>
            <a:r>
              <a:rPr dirty="0" spc="-40" b="1">
                <a:latin typeface="Arial"/>
                <a:cs typeface="Arial"/>
              </a:rPr>
              <a:t> </a:t>
            </a:r>
            <a:r>
              <a:rPr dirty="0" spc="-70"/>
              <a:t>Recommendation</a:t>
            </a:r>
            <a:r>
              <a:rPr dirty="0" spc="-35"/>
              <a:t> </a:t>
            </a:r>
            <a:r>
              <a:rPr dirty="0" spc="-95"/>
              <a:t>systems</a:t>
            </a:r>
            <a:r>
              <a:rPr dirty="0" spc="-40"/>
              <a:t> </a:t>
            </a:r>
            <a:r>
              <a:rPr dirty="0" spc="40"/>
              <a:t>often</a:t>
            </a:r>
            <a:r>
              <a:rPr dirty="0" spc="-40"/>
              <a:t> </a:t>
            </a:r>
            <a:r>
              <a:rPr dirty="0" spc="-5"/>
              <a:t>involve</a:t>
            </a:r>
            <a:r>
              <a:rPr dirty="0" spc="-40"/>
              <a:t> </a:t>
            </a:r>
            <a:r>
              <a:rPr dirty="0" spc="-5"/>
              <a:t>collecting</a:t>
            </a:r>
            <a:r>
              <a:rPr dirty="0" spc="-35"/>
              <a:t> </a:t>
            </a:r>
            <a:r>
              <a:rPr dirty="0" spc="-10"/>
              <a:t>and</a:t>
            </a:r>
            <a:r>
              <a:rPr dirty="0" spc="-40"/>
              <a:t> </a:t>
            </a:r>
            <a:r>
              <a:rPr dirty="0" spc="-45"/>
              <a:t>processing</a:t>
            </a:r>
            <a:r>
              <a:rPr dirty="0" spc="-40"/>
              <a:t> </a:t>
            </a:r>
            <a:r>
              <a:rPr dirty="0" spc="-55"/>
              <a:t>user</a:t>
            </a:r>
            <a:r>
              <a:rPr dirty="0" spc="-35"/>
              <a:t> </a:t>
            </a:r>
            <a:r>
              <a:rPr dirty="0" spc="45"/>
              <a:t>data, </a:t>
            </a:r>
            <a:r>
              <a:rPr dirty="0" spc="-735"/>
              <a:t> </a:t>
            </a:r>
            <a:r>
              <a:rPr dirty="0" spc="5"/>
              <a:t>which </a:t>
            </a:r>
            <a:r>
              <a:rPr dirty="0" spc="-20"/>
              <a:t>can </a:t>
            </a:r>
            <a:r>
              <a:rPr dirty="0" spc="-40"/>
              <a:t>raise </a:t>
            </a:r>
            <a:r>
              <a:rPr dirty="0" spc="45"/>
              <a:t>privacy </a:t>
            </a:r>
            <a:r>
              <a:rPr dirty="0" spc="-50"/>
              <a:t>concerns. </a:t>
            </a:r>
            <a:r>
              <a:rPr dirty="0" spc="-120"/>
              <a:t>The </a:t>
            </a:r>
            <a:r>
              <a:rPr dirty="0" spc="-80"/>
              <a:t>system </a:t>
            </a:r>
            <a:r>
              <a:rPr dirty="0" spc="-90"/>
              <a:t>must </a:t>
            </a:r>
            <a:r>
              <a:rPr dirty="0" spc="-5"/>
              <a:t>be </a:t>
            </a:r>
            <a:r>
              <a:rPr dirty="0" spc="-35"/>
              <a:t>designed </a:t>
            </a:r>
            <a:r>
              <a:rPr dirty="0" spc="45"/>
              <a:t>to </a:t>
            </a:r>
            <a:r>
              <a:rPr dirty="0" spc="-45"/>
              <a:t>comply </a:t>
            </a:r>
            <a:r>
              <a:rPr dirty="0" spc="55"/>
              <a:t>with </a:t>
            </a:r>
            <a:r>
              <a:rPr dirty="0" spc="50"/>
              <a:t>data </a:t>
            </a:r>
            <a:r>
              <a:rPr dirty="0" spc="15"/>
              <a:t>protection </a:t>
            </a:r>
            <a:r>
              <a:rPr dirty="0" spc="20"/>
              <a:t> </a:t>
            </a:r>
            <a:r>
              <a:rPr dirty="0" spc="-20"/>
              <a:t>regulations</a:t>
            </a:r>
            <a:r>
              <a:rPr dirty="0" spc="-55"/>
              <a:t> </a:t>
            </a:r>
            <a:r>
              <a:rPr dirty="0" spc="-10"/>
              <a:t>and</a:t>
            </a:r>
            <a:r>
              <a:rPr dirty="0" spc="-50"/>
              <a:t> </a:t>
            </a:r>
            <a:r>
              <a:rPr dirty="0" spc="-60"/>
              <a:t>ensure</a:t>
            </a:r>
            <a:r>
              <a:rPr dirty="0" spc="-50"/>
              <a:t> </a:t>
            </a:r>
            <a:r>
              <a:rPr dirty="0" spc="-55"/>
              <a:t>user</a:t>
            </a:r>
            <a:r>
              <a:rPr dirty="0" spc="-50"/>
              <a:t> </a:t>
            </a:r>
            <a:r>
              <a:rPr dirty="0" spc="25"/>
              <a:t>privacy.</a:t>
            </a:r>
          </a:p>
          <a:p>
            <a:pPr marL="12700" marR="645160" indent="88900">
              <a:lnSpc>
                <a:spcPct val="115700"/>
              </a:lnSpc>
            </a:pPr>
            <a:r>
              <a:rPr dirty="0" spc="-120" b="1">
                <a:latin typeface="Arial"/>
                <a:cs typeface="Arial"/>
              </a:rPr>
              <a:t>Bias: </a:t>
            </a:r>
            <a:r>
              <a:rPr dirty="0" spc="-70"/>
              <a:t>Recommendation </a:t>
            </a:r>
            <a:r>
              <a:rPr dirty="0" spc="-95"/>
              <a:t>systems </a:t>
            </a:r>
            <a:r>
              <a:rPr dirty="0" spc="-65"/>
              <a:t>may </a:t>
            </a:r>
            <a:r>
              <a:rPr dirty="0" spc="55"/>
              <a:t>suffer </a:t>
            </a:r>
            <a:r>
              <a:rPr dirty="0" spc="10"/>
              <a:t>from </a:t>
            </a:r>
            <a:r>
              <a:rPr dirty="0" spc="-30"/>
              <a:t>bias, </a:t>
            </a:r>
            <a:r>
              <a:rPr dirty="0" spc="5"/>
              <a:t>which </a:t>
            </a:r>
            <a:r>
              <a:rPr dirty="0" spc="-20"/>
              <a:t>can </a:t>
            </a:r>
            <a:r>
              <a:rPr dirty="0" spc="105"/>
              <a:t>affect </a:t>
            </a:r>
            <a:r>
              <a:rPr dirty="0" spc="15"/>
              <a:t>the </a:t>
            </a:r>
            <a:r>
              <a:rPr dirty="0" spc="20"/>
              <a:t>accuracy </a:t>
            </a:r>
            <a:r>
              <a:rPr dirty="0" spc="95"/>
              <a:t>of </a:t>
            </a:r>
            <a:r>
              <a:rPr dirty="0" spc="100"/>
              <a:t> </a:t>
            </a:r>
            <a:r>
              <a:rPr dirty="0" spc="-60"/>
              <a:t>recommendations.</a:t>
            </a:r>
            <a:r>
              <a:rPr dirty="0" spc="-45"/>
              <a:t> </a:t>
            </a:r>
            <a:r>
              <a:rPr dirty="0" spc="-110"/>
              <a:t>Bias</a:t>
            </a:r>
            <a:r>
              <a:rPr dirty="0" spc="-45"/>
              <a:t> </a:t>
            </a:r>
            <a:r>
              <a:rPr dirty="0" spc="-20"/>
              <a:t>can</a:t>
            </a:r>
            <a:r>
              <a:rPr dirty="0" spc="-45"/>
              <a:t> </a:t>
            </a:r>
            <a:r>
              <a:rPr dirty="0" spc="-5"/>
              <a:t>be</a:t>
            </a:r>
            <a:r>
              <a:rPr dirty="0" spc="-40"/>
              <a:t> </a:t>
            </a:r>
            <a:r>
              <a:rPr dirty="0" spc="5"/>
              <a:t>introduced</a:t>
            </a:r>
            <a:r>
              <a:rPr dirty="0" spc="-45"/>
              <a:t> </a:t>
            </a:r>
            <a:r>
              <a:rPr dirty="0" spc="75"/>
              <a:t>at</a:t>
            </a:r>
            <a:r>
              <a:rPr dirty="0" spc="-45"/>
              <a:t> </a:t>
            </a:r>
            <a:r>
              <a:rPr dirty="0" spc="70"/>
              <a:t>different</a:t>
            </a:r>
            <a:r>
              <a:rPr dirty="0" spc="-40"/>
              <a:t> stages</a:t>
            </a:r>
            <a:r>
              <a:rPr dirty="0" spc="-45"/>
              <a:t> </a:t>
            </a:r>
            <a:r>
              <a:rPr dirty="0" spc="95"/>
              <a:t>of</a:t>
            </a:r>
            <a:r>
              <a:rPr dirty="0" spc="-45"/>
              <a:t> </a:t>
            </a:r>
            <a:r>
              <a:rPr dirty="0" spc="15"/>
              <a:t>the</a:t>
            </a:r>
            <a:r>
              <a:rPr dirty="0" spc="-40"/>
              <a:t> </a:t>
            </a:r>
            <a:r>
              <a:rPr dirty="0" spc="-50"/>
              <a:t>recommendation</a:t>
            </a:r>
            <a:r>
              <a:rPr dirty="0" spc="-45"/>
              <a:t> process, </a:t>
            </a:r>
            <a:r>
              <a:rPr dirty="0" spc="-735"/>
              <a:t> </a:t>
            </a:r>
            <a:r>
              <a:rPr dirty="0" spc="-15"/>
              <a:t>including</a:t>
            </a:r>
            <a:r>
              <a:rPr dirty="0" spc="-55"/>
              <a:t> </a:t>
            </a:r>
            <a:r>
              <a:rPr dirty="0" spc="50"/>
              <a:t>data</a:t>
            </a:r>
            <a:r>
              <a:rPr dirty="0" spc="-50"/>
              <a:t> </a:t>
            </a:r>
            <a:r>
              <a:rPr dirty="0" spc="-15"/>
              <a:t>collection,</a:t>
            </a:r>
            <a:r>
              <a:rPr dirty="0" spc="-50"/>
              <a:t> </a:t>
            </a:r>
            <a:r>
              <a:rPr dirty="0" spc="-15"/>
              <a:t>algorithm</a:t>
            </a:r>
            <a:r>
              <a:rPr dirty="0" spc="-50"/>
              <a:t> </a:t>
            </a:r>
            <a:r>
              <a:rPr dirty="0" spc="-30"/>
              <a:t>design,</a:t>
            </a:r>
            <a:r>
              <a:rPr dirty="0" spc="-50"/>
              <a:t> </a:t>
            </a:r>
            <a:r>
              <a:rPr dirty="0" spc="-10"/>
              <a:t>and</a:t>
            </a:r>
            <a:r>
              <a:rPr dirty="0" spc="-50"/>
              <a:t> </a:t>
            </a:r>
            <a:r>
              <a:rPr dirty="0" spc="5"/>
              <a:t>output.</a:t>
            </a:r>
          </a:p>
          <a:p>
            <a:pPr marL="12700" marR="477520" indent="88900">
              <a:lnSpc>
                <a:spcPct val="115700"/>
              </a:lnSpc>
            </a:pPr>
            <a:r>
              <a:rPr dirty="0" spc="-40" b="1">
                <a:latin typeface="Arial"/>
                <a:cs typeface="Arial"/>
              </a:rPr>
              <a:t>Transparency: </a:t>
            </a:r>
            <a:r>
              <a:rPr dirty="0" spc="235"/>
              <a:t>It </a:t>
            </a:r>
            <a:r>
              <a:rPr dirty="0" spc="-20"/>
              <a:t>can </a:t>
            </a:r>
            <a:r>
              <a:rPr dirty="0" spc="-5"/>
              <a:t>be </a:t>
            </a:r>
            <a:r>
              <a:rPr dirty="0" spc="-15"/>
              <a:t>challenging </a:t>
            </a:r>
            <a:r>
              <a:rPr dirty="0" spc="45"/>
              <a:t>to </a:t>
            </a:r>
            <a:r>
              <a:rPr dirty="0" spc="-25"/>
              <a:t>explain </a:t>
            </a:r>
            <a:r>
              <a:rPr dirty="0" spc="45"/>
              <a:t>to </a:t>
            </a:r>
            <a:r>
              <a:rPr dirty="0" spc="-85"/>
              <a:t>users </a:t>
            </a:r>
            <a:r>
              <a:rPr dirty="0" spc="5"/>
              <a:t>how </a:t>
            </a:r>
            <a:r>
              <a:rPr dirty="0" spc="15"/>
              <a:t>the </a:t>
            </a:r>
            <a:r>
              <a:rPr dirty="0" spc="-80"/>
              <a:t>system </a:t>
            </a:r>
            <a:r>
              <a:rPr dirty="0" spc="10"/>
              <a:t>generated </a:t>
            </a:r>
            <a:r>
              <a:rPr dirty="0" spc="-10"/>
              <a:t>a </a:t>
            </a:r>
            <a:r>
              <a:rPr dirty="0" spc="-5"/>
              <a:t>specific </a:t>
            </a:r>
            <a:r>
              <a:rPr dirty="0" spc="-740"/>
              <a:t> </a:t>
            </a:r>
            <a:r>
              <a:rPr dirty="0" spc="-55"/>
              <a:t>recommendation. </a:t>
            </a:r>
            <a:r>
              <a:rPr dirty="0" spc="-120"/>
              <a:t>The </a:t>
            </a:r>
            <a:r>
              <a:rPr dirty="0" spc="-80"/>
              <a:t>system </a:t>
            </a:r>
            <a:r>
              <a:rPr dirty="0" spc="-90"/>
              <a:t>must </a:t>
            </a:r>
            <a:r>
              <a:rPr dirty="0" spc="-5"/>
              <a:t>be </a:t>
            </a:r>
            <a:r>
              <a:rPr dirty="0" spc="-35"/>
              <a:t>designed </a:t>
            </a:r>
            <a:r>
              <a:rPr dirty="0" spc="45"/>
              <a:t>to </a:t>
            </a:r>
            <a:r>
              <a:rPr dirty="0" spc="-5"/>
              <a:t>be </a:t>
            </a:r>
            <a:r>
              <a:rPr dirty="0" spc="15"/>
              <a:t>transparent, </a:t>
            </a:r>
            <a:r>
              <a:rPr dirty="0" spc="20"/>
              <a:t>providing </a:t>
            </a:r>
            <a:r>
              <a:rPr dirty="0"/>
              <a:t>clear </a:t>
            </a:r>
            <a:r>
              <a:rPr dirty="0" spc="-30"/>
              <a:t>explanations </a:t>
            </a:r>
            <a:r>
              <a:rPr dirty="0" spc="-740"/>
              <a:t> </a:t>
            </a:r>
            <a:r>
              <a:rPr dirty="0" spc="5"/>
              <a:t>how</a:t>
            </a:r>
            <a:r>
              <a:rPr dirty="0" spc="-50"/>
              <a:t> </a:t>
            </a:r>
            <a:r>
              <a:rPr dirty="0" spc="65"/>
              <a:t>it</a:t>
            </a:r>
            <a:r>
              <a:rPr dirty="0" spc="-50"/>
              <a:t> </a:t>
            </a:r>
            <a:r>
              <a:rPr dirty="0" spc="40"/>
              <a:t>arrived</a:t>
            </a:r>
            <a:r>
              <a:rPr dirty="0" spc="-50"/>
              <a:t> </a:t>
            </a:r>
            <a:r>
              <a:rPr dirty="0" spc="75"/>
              <a:t>at</a:t>
            </a:r>
            <a:r>
              <a:rPr dirty="0" spc="-50"/>
              <a:t> </a:t>
            </a:r>
            <a:r>
              <a:rPr dirty="0" spc="-30"/>
              <a:t>each</a:t>
            </a:r>
            <a:r>
              <a:rPr dirty="0" spc="-50"/>
              <a:t> </a:t>
            </a:r>
            <a:r>
              <a:rPr dirty="0" spc="-55"/>
              <a:t>recommendation.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085009" y="1512993"/>
            <a:ext cx="5203190" cy="8774430"/>
            <a:chOff x="13085009" y="1512993"/>
            <a:chExt cx="5203190" cy="8774430"/>
          </a:xfrm>
        </p:grpSpPr>
        <p:sp>
          <p:nvSpPr>
            <p:cNvPr id="7" name="object 7"/>
            <p:cNvSpPr/>
            <p:nvPr/>
          </p:nvSpPr>
          <p:spPr>
            <a:xfrm>
              <a:off x="13085000" y="4156709"/>
              <a:ext cx="5203190" cy="6130925"/>
            </a:xfrm>
            <a:custGeom>
              <a:avLst/>
              <a:gdLst/>
              <a:ahLst/>
              <a:cxnLst/>
              <a:rect l="l" t="t" r="r" b="b"/>
              <a:pathLst>
                <a:path w="5203190" h="6130925">
                  <a:moveTo>
                    <a:pt x="4948110" y="0"/>
                  </a:moveTo>
                  <a:lnTo>
                    <a:pt x="3127235" y="0"/>
                  </a:lnTo>
                  <a:lnTo>
                    <a:pt x="3127235" y="486244"/>
                  </a:lnTo>
                  <a:lnTo>
                    <a:pt x="4948110" y="486244"/>
                  </a:lnTo>
                  <a:lnTo>
                    <a:pt x="4948110" y="0"/>
                  </a:lnTo>
                  <a:close/>
                </a:path>
                <a:path w="5203190" h="6130925">
                  <a:moveTo>
                    <a:pt x="5156416" y="762673"/>
                  </a:moveTo>
                  <a:lnTo>
                    <a:pt x="3050679" y="762673"/>
                  </a:lnTo>
                  <a:lnTo>
                    <a:pt x="3050679" y="1338135"/>
                  </a:lnTo>
                  <a:lnTo>
                    <a:pt x="5156416" y="1338135"/>
                  </a:lnTo>
                  <a:lnTo>
                    <a:pt x="5156416" y="762673"/>
                  </a:lnTo>
                  <a:close/>
                </a:path>
                <a:path w="5203190" h="6130925">
                  <a:moveTo>
                    <a:pt x="5202987" y="5159070"/>
                  </a:moveTo>
                  <a:lnTo>
                    <a:pt x="0" y="5159070"/>
                  </a:lnTo>
                  <a:lnTo>
                    <a:pt x="0" y="6130302"/>
                  </a:lnTo>
                  <a:lnTo>
                    <a:pt x="5202987" y="6130302"/>
                  </a:lnTo>
                  <a:lnTo>
                    <a:pt x="5202987" y="5159070"/>
                  </a:lnTo>
                  <a:close/>
                </a:path>
                <a:path w="5203190" h="6130925">
                  <a:moveTo>
                    <a:pt x="5202987" y="3761867"/>
                  </a:moveTo>
                  <a:lnTo>
                    <a:pt x="1257427" y="3761867"/>
                  </a:lnTo>
                  <a:lnTo>
                    <a:pt x="1257427" y="4736897"/>
                  </a:lnTo>
                  <a:lnTo>
                    <a:pt x="5202987" y="4736897"/>
                  </a:lnTo>
                  <a:lnTo>
                    <a:pt x="5202987" y="3761867"/>
                  </a:lnTo>
                  <a:close/>
                </a:path>
                <a:path w="5203190" h="6130925">
                  <a:moveTo>
                    <a:pt x="5202987" y="2603411"/>
                  </a:moveTo>
                  <a:lnTo>
                    <a:pt x="2124557" y="2603411"/>
                  </a:lnTo>
                  <a:lnTo>
                    <a:pt x="2124557" y="3338436"/>
                  </a:lnTo>
                  <a:lnTo>
                    <a:pt x="5202987" y="3338436"/>
                  </a:lnTo>
                  <a:lnTo>
                    <a:pt x="5202987" y="2603411"/>
                  </a:lnTo>
                  <a:close/>
                </a:path>
                <a:path w="5203190" h="6130925">
                  <a:moveTo>
                    <a:pt x="5202987" y="1605762"/>
                  </a:moveTo>
                  <a:lnTo>
                    <a:pt x="2720644" y="1605762"/>
                  </a:lnTo>
                  <a:lnTo>
                    <a:pt x="2720644" y="2270442"/>
                  </a:lnTo>
                  <a:lnTo>
                    <a:pt x="5202987" y="2270442"/>
                  </a:lnTo>
                  <a:lnTo>
                    <a:pt x="5202987" y="1605762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85009" y="4642952"/>
              <a:ext cx="5203190" cy="4672965"/>
            </a:xfrm>
            <a:custGeom>
              <a:avLst/>
              <a:gdLst/>
              <a:ahLst/>
              <a:cxnLst/>
              <a:rect l="l" t="t" r="r" b="b"/>
              <a:pathLst>
                <a:path w="5203190" h="4672965">
                  <a:moveTo>
                    <a:pt x="5202989" y="4672821"/>
                  </a:moveTo>
                  <a:lnTo>
                    <a:pt x="0" y="4672821"/>
                  </a:lnTo>
                  <a:lnTo>
                    <a:pt x="1257418" y="4249390"/>
                  </a:lnTo>
                  <a:lnTo>
                    <a:pt x="5202989" y="4249390"/>
                  </a:lnTo>
                  <a:lnTo>
                    <a:pt x="5202989" y="4672821"/>
                  </a:lnTo>
                  <a:close/>
                </a:path>
                <a:path w="5203190" h="4672965">
                  <a:moveTo>
                    <a:pt x="5202989" y="3275624"/>
                  </a:moveTo>
                  <a:lnTo>
                    <a:pt x="1257418" y="3275624"/>
                  </a:lnTo>
                  <a:lnTo>
                    <a:pt x="2125814" y="2852192"/>
                  </a:lnTo>
                  <a:lnTo>
                    <a:pt x="5202989" y="2852192"/>
                  </a:lnTo>
                  <a:lnTo>
                    <a:pt x="5202989" y="3275624"/>
                  </a:lnTo>
                  <a:close/>
                </a:path>
                <a:path w="5203190" h="4672965">
                  <a:moveTo>
                    <a:pt x="5202989" y="2117156"/>
                  </a:moveTo>
                  <a:lnTo>
                    <a:pt x="2124559" y="2117156"/>
                  </a:lnTo>
                  <a:lnTo>
                    <a:pt x="2720641" y="1784191"/>
                  </a:lnTo>
                  <a:lnTo>
                    <a:pt x="5202989" y="1784191"/>
                  </a:lnTo>
                  <a:lnTo>
                    <a:pt x="5202989" y="2117156"/>
                  </a:lnTo>
                  <a:close/>
                </a:path>
                <a:path w="5203190" h="4672965">
                  <a:moveTo>
                    <a:pt x="5202989" y="1119517"/>
                  </a:moveTo>
                  <a:lnTo>
                    <a:pt x="2720641" y="1119517"/>
                  </a:lnTo>
                  <a:lnTo>
                    <a:pt x="3050682" y="851888"/>
                  </a:lnTo>
                  <a:lnTo>
                    <a:pt x="5156418" y="851888"/>
                  </a:lnTo>
                  <a:lnTo>
                    <a:pt x="5202989" y="964753"/>
                  </a:lnTo>
                  <a:lnTo>
                    <a:pt x="5202989" y="1119517"/>
                  </a:lnTo>
                  <a:close/>
                </a:path>
                <a:path w="5203190" h="4672965">
                  <a:moveTo>
                    <a:pt x="5156418" y="276423"/>
                  </a:moveTo>
                  <a:lnTo>
                    <a:pt x="3050682" y="276423"/>
                  </a:lnTo>
                  <a:lnTo>
                    <a:pt x="3127231" y="0"/>
                  </a:lnTo>
                  <a:lnTo>
                    <a:pt x="4948103" y="0"/>
                  </a:lnTo>
                  <a:lnTo>
                    <a:pt x="5156418" y="276423"/>
                  </a:lnTo>
                  <a:close/>
                </a:path>
              </a:pathLst>
            </a:custGeom>
            <a:solidFill>
              <a:srgbClr val="CCCF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24549" y="1512993"/>
              <a:ext cx="1544955" cy="3191510"/>
            </a:xfrm>
            <a:custGeom>
              <a:avLst/>
              <a:gdLst/>
              <a:ahLst/>
              <a:cxnLst/>
              <a:rect l="l" t="t" r="r" b="b"/>
              <a:pathLst>
                <a:path w="1544955" h="3191510">
                  <a:moveTo>
                    <a:pt x="1132703" y="0"/>
                  </a:moveTo>
                  <a:close/>
                </a:path>
                <a:path w="1544955" h="3191510">
                  <a:moveTo>
                    <a:pt x="1516058" y="781842"/>
                  </a:moveTo>
                  <a:lnTo>
                    <a:pt x="843499" y="781842"/>
                  </a:lnTo>
                  <a:lnTo>
                    <a:pt x="891824" y="777877"/>
                  </a:lnTo>
                  <a:lnTo>
                    <a:pt x="939354" y="767905"/>
                  </a:lnTo>
                  <a:lnTo>
                    <a:pt x="985515" y="751666"/>
                  </a:lnTo>
                  <a:lnTo>
                    <a:pt x="1029729" y="728906"/>
                  </a:lnTo>
                  <a:lnTo>
                    <a:pt x="1034678" y="726246"/>
                  </a:lnTo>
                  <a:lnTo>
                    <a:pt x="1044209" y="720542"/>
                  </a:lnTo>
                  <a:lnTo>
                    <a:pt x="1235677" y="720542"/>
                  </a:lnTo>
                  <a:lnTo>
                    <a:pt x="1187408" y="580559"/>
                  </a:lnTo>
                  <a:lnTo>
                    <a:pt x="1081218" y="373087"/>
                  </a:lnTo>
                  <a:lnTo>
                    <a:pt x="975027" y="184941"/>
                  </a:lnTo>
                  <a:lnTo>
                    <a:pt x="926758" y="102934"/>
                  </a:lnTo>
                  <a:lnTo>
                    <a:pt x="1132703" y="0"/>
                  </a:lnTo>
                  <a:lnTo>
                    <a:pt x="1204947" y="74490"/>
                  </a:lnTo>
                  <a:lnTo>
                    <a:pt x="1359679" y="258686"/>
                  </a:lnTo>
                  <a:lnTo>
                    <a:pt x="1503896" y="493674"/>
                  </a:lnTo>
                  <a:lnTo>
                    <a:pt x="1544594" y="720542"/>
                  </a:lnTo>
                  <a:lnTo>
                    <a:pt x="1516058" y="781842"/>
                  </a:lnTo>
                  <a:close/>
                </a:path>
                <a:path w="1544955" h="3191510">
                  <a:moveTo>
                    <a:pt x="820955" y="760857"/>
                  </a:moveTo>
                  <a:lnTo>
                    <a:pt x="779138" y="757116"/>
                  </a:lnTo>
                  <a:lnTo>
                    <a:pt x="762654" y="754255"/>
                  </a:lnTo>
                  <a:lnTo>
                    <a:pt x="755873" y="752925"/>
                  </a:lnTo>
                  <a:lnTo>
                    <a:pt x="685431" y="731591"/>
                  </a:lnTo>
                  <a:lnTo>
                    <a:pt x="642207" y="710327"/>
                  </a:lnTo>
                  <a:lnTo>
                    <a:pt x="602296" y="683638"/>
                  </a:lnTo>
                  <a:lnTo>
                    <a:pt x="566555" y="651711"/>
                  </a:lnTo>
                  <a:lnTo>
                    <a:pt x="535838" y="614734"/>
                  </a:lnTo>
                  <a:lnTo>
                    <a:pt x="511005" y="572893"/>
                  </a:lnTo>
                  <a:lnTo>
                    <a:pt x="492338" y="534481"/>
                  </a:lnTo>
                  <a:lnTo>
                    <a:pt x="479701" y="494629"/>
                  </a:lnTo>
                  <a:lnTo>
                    <a:pt x="472801" y="453835"/>
                  </a:lnTo>
                  <a:lnTo>
                    <a:pt x="471346" y="412594"/>
                  </a:lnTo>
                  <a:lnTo>
                    <a:pt x="475045" y="371403"/>
                  </a:lnTo>
                  <a:lnTo>
                    <a:pt x="483605" y="330759"/>
                  </a:lnTo>
                  <a:lnTo>
                    <a:pt x="496734" y="291159"/>
                  </a:lnTo>
                  <a:lnTo>
                    <a:pt x="514141" y="253097"/>
                  </a:lnTo>
                  <a:lnTo>
                    <a:pt x="535532" y="217073"/>
                  </a:lnTo>
                  <a:lnTo>
                    <a:pt x="560617" y="183581"/>
                  </a:lnTo>
                  <a:lnTo>
                    <a:pt x="589104" y="153118"/>
                  </a:lnTo>
                  <a:lnTo>
                    <a:pt x="620699" y="126181"/>
                  </a:lnTo>
                  <a:lnTo>
                    <a:pt x="655112" y="103266"/>
                  </a:lnTo>
                  <a:lnTo>
                    <a:pt x="692050" y="84870"/>
                  </a:lnTo>
                  <a:lnTo>
                    <a:pt x="731221" y="71490"/>
                  </a:lnTo>
                  <a:lnTo>
                    <a:pt x="772333" y="63621"/>
                  </a:lnTo>
                  <a:lnTo>
                    <a:pt x="824583" y="61412"/>
                  </a:lnTo>
                  <a:lnTo>
                    <a:pt x="829253" y="61439"/>
                  </a:lnTo>
                  <a:lnTo>
                    <a:pt x="855723" y="62683"/>
                  </a:lnTo>
                  <a:lnTo>
                    <a:pt x="881950" y="66035"/>
                  </a:lnTo>
                  <a:lnTo>
                    <a:pt x="907812" y="71437"/>
                  </a:lnTo>
                  <a:lnTo>
                    <a:pt x="933191" y="78818"/>
                  </a:lnTo>
                  <a:lnTo>
                    <a:pt x="895863" y="91364"/>
                  </a:lnTo>
                  <a:lnTo>
                    <a:pt x="921624" y="136186"/>
                  </a:lnTo>
                  <a:lnTo>
                    <a:pt x="1000128" y="270600"/>
                  </a:lnTo>
                  <a:lnTo>
                    <a:pt x="1026143" y="315599"/>
                  </a:lnTo>
                  <a:lnTo>
                    <a:pt x="1051802" y="360802"/>
                  </a:lnTo>
                  <a:lnTo>
                    <a:pt x="1076935" y="406271"/>
                  </a:lnTo>
                  <a:lnTo>
                    <a:pt x="1101376" y="452070"/>
                  </a:lnTo>
                  <a:lnTo>
                    <a:pt x="1124957" y="498264"/>
                  </a:lnTo>
                  <a:lnTo>
                    <a:pt x="1147508" y="544915"/>
                  </a:lnTo>
                  <a:lnTo>
                    <a:pt x="1133456" y="576345"/>
                  </a:lnTo>
                  <a:lnTo>
                    <a:pt x="1095962" y="634082"/>
                  </a:lnTo>
                  <a:lnTo>
                    <a:pt x="1032846" y="696519"/>
                  </a:lnTo>
                  <a:lnTo>
                    <a:pt x="988210" y="724806"/>
                  </a:lnTo>
                  <a:lnTo>
                    <a:pt x="939764" y="744841"/>
                  </a:lnTo>
                  <a:lnTo>
                    <a:pt x="888651" y="756854"/>
                  </a:lnTo>
                  <a:lnTo>
                    <a:pt x="840615" y="760706"/>
                  </a:lnTo>
                  <a:lnTo>
                    <a:pt x="823719" y="760706"/>
                  </a:lnTo>
                  <a:lnTo>
                    <a:pt x="820955" y="760857"/>
                  </a:lnTo>
                  <a:close/>
                </a:path>
                <a:path w="1544955" h="3191510">
                  <a:moveTo>
                    <a:pt x="308918" y="1749889"/>
                  </a:moveTo>
                  <a:lnTo>
                    <a:pt x="0" y="1749889"/>
                  </a:lnTo>
                  <a:lnTo>
                    <a:pt x="6435" y="1589053"/>
                  </a:lnTo>
                  <a:lnTo>
                    <a:pt x="51486" y="1235215"/>
                  </a:lnTo>
                  <a:lnTo>
                    <a:pt x="173766" y="881378"/>
                  </a:lnTo>
                  <a:lnTo>
                    <a:pt x="411891" y="720542"/>
                  </a:lnTo>
                  <a:lnTo>
                    <a:pt x="610114" y="720542"/>
                  </a:lnTo>
                  <a:lnTo>
                    <a:pt x="653773" y="742761"/>
                  </a:lnTo>
                  <a:lnTo>
                    <a:pt x="699517" y="760258"/>
                  </a:lnTo>
                  <a:lnTo>
                    <a:pt x="746770" y="772775"/>
                  </a:lnTo>
                  <a:lnTo>
                    <a:pt x="794956" y="780055"/>
                  </a:lnTo>
                  <a:lnTo>
                    <a:pt x="843499" y="781842"/>
                  </a:lnTo>
                  <a:lnTo>
                    <a:pt x="1516058" y="781842"/>
                  </a:lnTo>
                  <a:lnTo>
                    <a:pt x="1481651" y="855751"/>
                  </a:lnTo>
                  <a:lnTo>
                    <a:pt x="1377091" y="989411"/>
                  </a:lnTo>
                  <a:lnTo>
                    <a:pt x="1279052" y="1091572"/>
                  </a:lnTo>
                  <a:lnTo>
                    <a:pt x="1235675" y="1132281"/>
                  </a:lnTo>
                  <a:lnTo>
                    <a:pt x="411891" y="1132281"/>
                  </a:lnTo>
                  <a:lnTo>
                    <a:pt x="308918" y="1749889"/>
                  </a:lnTo>
                  <a:close/>
                </a:path>
                <a:path w="1544955" h="3191510">
                  <a:moveTo>
                    <a:pt x="836013" y="761076"/>
                  </a:moveTo>
                  <a:lnTo>
                    <a:pt x="832828" y="761063"/>
                  </a:lnTo>
                  <a:lnTo>
                    <a:pt x="829547" y="760843"/>
                  </a:lnTo>
                  <a:lnTo>
                    <a:pt x="826359" y="760754"/>
                  </a:lnTo>
                  <a:lnTo>
                    <a:pt x="823719" y="760706"/>
                  </a:lnTo>
                  <a:lnTo>
                    <a:pt x="840615" y="760706"/>
                  </a:lnTo>
                  <a:lnTo>
                    <a:pt x="836013" y="761076"/>
                  </a:lnTo>
                  <a:close/>
                </a:path>
                <a:path w="1544955" h="3191510">
                  <a:moveTo>
                    <a:pt x="617837" y="3190974"/>
                  </a:moveTo>
                  <a:lnTo>
                    <a:pt x="205945" y="3190974"/>
                  </a:lnTo>
                  <a:lnTo>
                    <a:pt x="411891" y="1955758"/>
                  </a:lnTo>
                  <a:lnTo>
                    <a:pt x="411891" y="1132281"/>
                  </a:lnTo>
                  <a:lnTo>
                    <a:pt x="1235675" y="1132281"/>
                  </a:lnTo>
                  <a:lnTo>
                    <a:pt x="1235675" y="1955758"/>
                  </a:lnTo>
                  <a:lnTo>
                    <a:pt x="1269999" y="2161627"/>
                  </a:lnTo>
                  <a:lnTo>
                    <a:pt x="823783" y="2161627"/>
                  </a:lnTo>
                  <a:lnTo>
                    <a:pt x="617837" y="3190974"/>
                  </a:lnTo>
                  <a:close/>
                </a:path>
                <a:path w="1544955" h="3191510">
                  <a:moveTo>
                    <a:pt x="1441621" y="3190974"/>
                  </a:moveTo>
                  <a:lnTo>
                    <a:pt x="1029729" y="3190974"/>
                  </a:lnTo>
                  <a:lnTo>
                    <a:pt x="823783" y="2161627"/>
                  </a:lnTo>
                  <a:lnTo>
                    <a:pt x="1269999" y="2161627"/>
                  </a:lnTo>
                  <a:lnTo>
                    <a:pt x="1441621" y="3190974"/>
                  </a:lnTo>
                  <a:close/>
                </a:path>
              </a:pathLst>
            </a:custGeom>
            <a:solidFill>
              <a:srgbClr val="FDF5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204641" y="602639"/>
            <a:ext cx="1288415" cy="807720"/>
          </a:xfrm>
          <a:custGeom>
            <a:avLst/>
            <a:gdLst/>
            <a:ahLst/>
            <a:cxnLst/>
            <a:rect l="l" t="t" r="r" b="b"/>
            <a:pathLst>
              <a:path w="1288415" h="807719">
                <a:moveTo>
                  <a:pt x="546550" y="134137"/>
                </a:moveTo>
                <a:lnTo>
                  <a:pt x="508871" y="110540"/>
                </a:lnTo>
                <a:lnTo>
                  <a:pt x="497960" y="82669"/>
                </a:lnTo>
                <a:lnTo>
                  <a:pt x="498020" y="74211"/>
                </a:lnTo>
                <a:lnTo>
                  <a:pt x="521128" y="41496"/>
                </a:lnTo>
                <a:lnTo>
                  <a:pt x="563807" y="15287"/>
                </a:lnTo>
                <a:lnTo>
                  <a:pt x="605404" y="2348"/>
                </a:lnTo>
                <a:lnTo>
                  <a:pt x="624746" y="0"/>
                </a:lnTo>
                <a:lnTo>
                  <a:pt x="625380" y="6"/>
                </a:lnTo>
                <a:lnTo>
                  <a:pt x="691598" y="14441"/>
                </a:lnTo>
                <a:lnTo>
                  <a:pt x="748309" y="52760"/>
                </a:lnTo>
                <a:lnTo>
                  <a:pt x="764822" y="71734"/>
                </a:lnTo>
                <a:lnTo>
                  <a:pt x="673979" y="71734"/>
                </a:lnTo>
                <a:lnTo>
                  <a:pt x="649080" y="75150"/>
                </a:lnTo>
                <a:lnTo>
                  <a:pt x="626674" y="81499"/>
                </a:lnTo>
                <a:lnTo>
                  <a:pt x="606762" y="90766"/>
                </a:lnTo>
                <a:lnTo>
                  <a:pt x="589347" y="102935"/>
                </a:lnTo>
                <a:lnTo>
                  <a:pt x="574549" y="115105"/>
                </a:lnTo>
                <a:lnTo>
                  <a:pt x="562485" y="124372"/>
                </a:lnTo>
                <a:lnTo>
                  <a:pt x="553152" y="130721"/>
                </a:lnTo>
                <a:lnTo>
                  <a:pt x="546550" y="134137"/>
                </a:lnTo>
                <a:close/>
              </a:path>
              <a:path w="1288415" h="807719">
                <a:moveTo>
                  <a:pt x="657243" y="497947"/>
                </a:moveTo>
                <a:lnTo>
                  <a:pt x="619664" y="478870"/>
                </a:lnTo>
                <a:lnTo>
                  <a:pt x="579370" y="447445"/>
                </a:lnTo>
                <a:lnTo>
                  <a:pt x="547181" y="406752"/>
                </a:lnTo>
                <a:lnTo>
                  <a:pt x="533998" y="359951"/>
                </a:lnTo>
                <a:lnTo>
                  <a:pt x="534994" y="345913"/>
                </a:lnTo>
                <a:lnTo>
                  <a:pt x="554272" y="303658"/>
                </a:lnTo>
                <a:lnTo>
                  <a:pt x="582870" y="273281"/>
                </a:lnTo>
                <a:lnTo>
                  <a:pt x="626674" y="238358"/>
                </a:lnTo>
                <a:lnTo>
                  <a:pt x="644150" y="226569"/>
                </a:lnTo>
                <a:lnTo>
                  <a:pt x="661740" y="213931"/>
                </a:lnTo>
                <a:lnTo>
                  <a:pt x="697147" y="186247"/>
                </a:lnTo>
                <a:lnTo>
                  <a:pt x="724473" y="156765"/>
                </a:lnTo>
                <a:lnTo>
                  <a:pt x="735440" y="126739"/>
                </a:lnTo>
                <a:lnTo>
                  <a:pt x="734369" y="114367"/>
                </a:lnTo>
                <a:lnTo>
                  <a:pt x="710548" y="79944"/>
                </a:lnTo>
                <a:lnTo>
                  <a:pt x="673979" y="71734"/>
                </a:lnTo>
                <a:lnTo>
                  <a:pt x="764822" y="71734"/>
                </a:lnTo>
                <a:lnTo>
                  <a:pt x="771179" y="79038"/>
                </a:lnTo>
                <a:lnTo>
                  <a:pt x="787854" y="107651"/>
                </a:lnTo>
                <a:lnTo>
                  <a:pt x="798351" y="138571"/>
                </a:lnTo>
                <a:lnTo>
                  <a:pt x="802691" y="171773"/>
                </a:lnTo>
                <a:lnTo>
                  <a:pt x="802036" y="185583"/>
                </a:lnTo>
                <a:lnTo>
                  <a:pt x="790463" y="222919"/>
                </a:lnTo>
                <a:lnTo>
                  <a:pt x="762430" y="257167"/>
                </a:lnTo>
                <a:lnTo>
                  <a:pt x="733059" y="279621"/>
                </a:lnTo>
                <a:lnTo>
                  <a:pt x="715645" y="292090"/>
                </a:lnTo>
                <a:lnTo>
                  <a:pt x="676228" y="321350"/>
                </a:lnTo>
                <a:lnTo>
                  <a:pt x="643328" y="354768"/>
                </a:lnTo>
                <a:lnTo>
                  <a:pt x="629569" y="390831"/>
                </a:lnTo>
                <a:lnTo>
                  <a:pt x="630343" y="402672"/>
                </a:lnTo>
                <a:lnTo>
                  <a:pt x="648009" y="443392"/>
                </a:lnTo>
                <a:lnTo>
                  <a:pt x="675907" y="472857"/>
                </a:lnTo>
                <a:lnTo>
                  <a:pt x="657243" y="497947"/>
                </a:lnTo>
                <a:close/>
              </a:path>
              <a:path w="1288415" h="807719">
                <a:moveTo>
                  <a:pt x="1055947" y="214232"/>
                </a:moveTo>
                <a:lnTo>
                  <a:pt x="1030690" y="177691"/>
                </a:lnTo>
                <a:lnTo>
                  <a:pt x="1029031" y="167582"/>
                </a:lnTo>
                <a:lnTo>
                  <a:pt x="1029405" y="157558"/>
                </a:lnTo>
                <a:lnTo>
                  <a:pt x="1056687" y="124157"/>
                </a:lnTo>
                <a:lnTo>
                  <a:pt x="1094578" y="113735"/>
                </a:lnTo>
                <a:lnTo>
                  <a:pt x="1119016" y="111941"/>
                </a:lnTo>
                <a:lnTo>
                  <a:pt x="1124488" y="111941"/>
                </a:lnTo>
                <a:lnTo>
                  <a:pt x="1162301" y="116746"/>
                </a:lnTo>
                <a:lnTo>
                  <a:pt x="1211266" y="140026"/>
                </a:lnTo>
                <a:lnTo>
                  <a:pt x="1257308" y="188607"/>
                </a:lnTo>
                <a:lnTo>
                  <a:pt x="1262052" y="197729"/>
                </a:lnTo>
                <a:lnTo>
                  <a:pt x="1150222" y="197729"/>
                </a:lnTo>
                <a:lnTo>
                  <a:pt x="1128255" y="198375"/>
                </a:lnTo>
                <a:lnTo>
                  <a:pt x="1107433" y="202652"/>
                </a:lnTo>
                <a:lnTo>
                  <a:pt x="1089047" y="207938"/>
                </a:lnTo>
                <a:lnTo>
                  <a:pt x="1074357" y="211630"/>
                </a:lnTo>
                <a:lnTo>
                  <a:pt x="1063334" y="213728"/>
                </a:lnTo>
                <a:lnTo>
                  <a:pt x="1055947" y="214232"/>
                </a:lnTo>
                <a:close/>
              </a:path>
              <a:path w="1288415" h="807719">
                <a:moveTo>
                  <a:pt x="1013147" y="592194"/>
                </a:moveTo>
                <a:lnTo>
                  <a:pt x="986198" y="559639"/>
                </a:lnTo>
                <a:lnTo>
                  <a:pt x="961661" y="514671"/>
                </a:lnTo>
                <a:lnTo>
                  <a:pt x="948348" y="464649"/>
                </a:lnTo>
                <a:lnTo>
                  <a:pt x="949142" y="440385"/>
                </a:lnTo>
                <a:lnTo>
                  <a:pt x="961377" y="404054"/>
                </a:lnTo>
                <a:lnTo>
                  <a:pt x="995771" y="372815"/>
                </a:lnTo>
                <a:lnTo>
                  <a:pt x="1034068" y="356284"/>
                </a:lnTo>
                <a:lnTo>
                  <a:pt x="1088126" y="341613"/>
                </a:lnTo>
                <a:lnTo>
                  <a:pt x="1108832" y="337766"/>
                </a:lnTo>
                <a:lnTo>
                  <a:pt x="1129960" y="333230"/>
                </a:lnTo>
                <a:lnTo>
                  <a:pt x="1173400" y="321992"/>
                </a:lnTo>
                <a:lnTo>
                  <a:pt x="1210243" y="305704"/>
                </a:lnTo>
                <a:lnTo>
                  <a:pt x="1236211" y="270620"/>
                </a:lnTo>
                <a:lnTo>
                  <a:pt x="1237730" y="259375"/>
                </a:lnTo>
                <a:lnTo>
                  <a:pt x="1236850" y="248718"/>
                </a:lnTo>
                <a:lnTo>
                  <a:pt x="1209923" y="213870"/>
                </a:lnTo>
                <a:lnTo>
                  <a:pt x="1173320" y="200752"/>
                </a:lnTo>
                <a:lnTo>
                  <a:pt x="1150222" y="197729"/>
                </a:lnTo>
                <a:lnTo>
                  <a:pt x="1262052" y="197729"/>
                </a:lnTo>
                <a:lnTo>
                  <a:pt x="1273476" y="219695"/>
                </a:lnTo>
                <a:lnTo>
                  <a:pt x="1284018" y="252860"/>
                </a:lnTo>
                <a:lnTo>
                  <a:pt x="1287933" y="285666"/>
                </a:lnTo>
                <a:lnTo>
                  <a:pt x="1285263" y="318137"/>
                </a:lnTo>
                <a:lnTo>
                  <a:pt x="1270015" y="362721"/>
                </a:lnTo>
                <a:lnTo>
                  <a:pt x="1244837" y="392437"/>
                </a:lnTo>
                <a:lnTo>
                  <a:pt x="1205443" y="412986"/>
                </a:lnTo>
                <a:lnTo>
                  <a:pt x="1169533" y="421942"/>
                </a:lnTo>
                <a:lnTo>
                  <a:pt x="1148548" y="426387"/>
                </a:lnTo>
                <a:lnTo>
                  <a:pt x="1100675" y="437471"/>
                </a:lnTo>
                <a:lnTo>
                  <a:pt x="1057180" y="455137"/>
                </a:lnTo>
                <a:lnTo>
                  <a:pt x="1030202" y="482826"/>
                </a:lnTo>
                <a:lnTo>
                  <a:pt x="1023201" y="516250"/>
                </a:lnTo>
                <a:lnTo>
                  <a:pt x="1024088" y="527217"/>
                </a:lnTo>
                <a:lnTo>
                  <a:pt x="1026321" y="538463"/>
                </a:lnTo>
                <a:lnTo>
                  <a:pt x="1029713" y="550409"/>
                </a:lnTo>
                <a:lnTo>
                  <a:pt x="1034316" y="563063"/>
                </a:lnTo>
                <a:lnTo>
                  <a:pt x="1040178" y="576432"/>
                </a:lnTo>
                <a:lnTo>
                  <a:pt x="1013147" y="592194"/>
                </a:lnTo>
                <a:close/>
              </a:path>
              <a:path w="1288415" h="807719">
                <a:moveTo>
                  <a:pt x="58866" y="285206"/>
                </a:moveTo>
                <a:lnTo>
                  <a:pt x="14583" y="268338"/>
                </a:lnTo>
                <a:lnTo>
                  <a:pt x="0" y="236217"/>
                </a:lnTo>
                <a:lnTo>
                  <a:pt x="1755" y="229029"/>
                </a:lnTo>
                <a:lnTo>
                  <a:pt x="21117" y="190917"/>
                </a:lnTo>
                <a:lnTo>
                  <a:pt x="55173" y="156010"/>
                </a:lnTo>
                <a:lnTo>
                  <a:pt x="87333" y="135255"/>
                </a:lnTo>
                <a:lnTo>
                  <a:pt x="95396" y="131885"/>
                </a:lnTo>
                <a:lnTo>
                  <a:pt x="96040" y="131563"/>
                </a:lnTo>
                <a:lnTo>
                  <a:pt x="108724" y="128036"/>
                </a:lnTo>
                <a:lnTo>
                  <a:pt x="121372" y="125415"/>
                </a:lnTo>
                <a:lnTo>
                  <a:pt x="133985" y="123696"/>
                </a:lnTo>
                <a:lnTo>
                  <a:pt x="146560" y="122878"/>
                </a:lnTo>
                <a:lnTo>
                  <a:pt x="167406" y="123528"/>
                </a:lnTo>
                <a:lnTo>
                  <a:pt x="208718" y="132392"/>
                </a:lnTo>
                <a:lnTo>
                  <a:pt x="259599" y="157726"/>
                </a:lnTo>
                <a:lnTo>
                  <a:pt x="283554" y="177933"/>
                </a:lnTo>
                <a:lnTo>
                  <a:pt x="191390" y="177933"/>
                </a:lnTo>
                <a:lnTo>
                  <a:pt x="178980" y="179356"/>
                </a:lnTo>
                <a:lnTo>
                  <a:pt x="143189" y="194524"/>
                </a:lnTo>
                <a:lnTo>
                  <a:pt x="108434" y="223342"/>
                </a:lnTo>
                <a:lnTo>
                  <a:pt x="86084" y="256967"/>
                </a:lnTo>
                <a:lnTo>
                  <a:pt x="77699" y="269640"/>
                </a:lnTo>
                <a:lnTo>
                  <a:pt x="70923" y="278655"/>
                </a:lnTo>
                <a:lnTo>
                  <a:pt x="65792" y="284035"/>
                </a:lnTo>
                <a:lnTo>
                  <a:pt x="58866" y="285206"/>
                </a:lnTo>
                <a:close/>
              </a:path>
              <a:path w="1288415" h="807719">
                <a:moveTo>
                  <a:pt x="291366" y="590907"/>
                </a:moveTo>
                <a:lnTo>
                  <a:pt x="249486" y="585185"/>
                </a:lnTo>
                <a:lnTo>
                  <a:pt x="200944" y="568713"/>
                </a:lnTo>
                <a:lnTo>
                  <a:pt x="157113" y="540970"/>
                </a:lnTo>
                <a:lnTo>
                  <a:pt x="129184" y="501162"/>
                </a:lnTo>
                <a:lnTo>
                  <a:pt x="124395" y="473241"/>
                </a:lnTo>
                <a:lnTo>
                  <a:pt x="125850" y="457926"/>
                </a:lnTo>
                <a:lnTo>
                  <a:pt x="146740" y="403376"/>
                </a:lnTo>
                <a:lnTo>
                  <a:pt x="176487" y="355766"/>
                </a:lnTo>
                <a:lnTo>
                  <a:pt x="189018" y="338873"/>
                </a:lnTo>
                <a:lnTo>
                  <a:pt x="201324" y="321172"/>
                </a:lnTo>
                <a:lnTo>
                  <a:pt x="225399" y="283391"/>
                </a:lnTo>
                <a:lnTo>
                  <a:pt x="241411" y="246515"/>
                </a:lnTo>
                <a:lnTo>
                  <a:pt x="243568" y="229922"/>
                </a:lnTo>
                <a:lnTo>
                  <a:pt x="241811" y="214554"/>
                </a:lnTo>
                <a:lnTo>
                  <a:pt x="213172" y="181743"/>
                </a:lnTo>
                <a:lnTo>
                  <a:pt x="191390" y="177933"/>
                </a:lnTo>
                <a:lnTo>
                  <a:pt x="283554" y="177933"/>
                </a:lnTo>
                <a:lnTo>
                  <a:pt x="320328" y="234496"/>
                </a:lnTo>
                <a:lnTo>
                  <a:pt x="326961" y="274596"/>
                </a:lnTo>
                <a:lnTo>
                  <a:pt x="325798" y="286929"/>
                </a:lnTo>
                <a:lnTo>
                  <a:pt x="310876" y="328600"/>
                </a:lnTo>
                <a:lnTo>
                  <a:pt x="290640" y="359552"/>
                </a:lnTo>
                <a:lnTo>
                  <a:pt x="278327" y="377123"/>
                </a:lnTo>
                <a:lnTo>
                  <a:pt x="250820" y="417849"/>
                </a:lnTo>
                <a:lnTo>
                  <a:pt x="230895" y="460306"/>
                </a:lnTo>
                <a:lnTo>
                  <a:pt x="228037" y="480084"/>
                </a:lnTo>
                <a:lnTo>
                  <a:pt x="229904" y="498910"/>
                </a:lnTo>
                <a:lnTo>
                  <a:pt x="255327" y="535580"/>
                </a:lnTo>
                <a:lnTo>
                  <a:pt x="300698" y="560670"/>
                </a:lnTo>
                <a:lnTo>
                  <a:pt x="291366" y="590907"/>
                </a:lnTo>
                <a:close/>
              </a:path>
              <a:path w="1288415" h="807719">
                <a:moveTo>
                  <a:pt x="638257" y="716685"/>
                </a:moveTo>
                <a:lnTo>
                  <a:pt x="636970" y="716685"/>
                </a:lnTo>
                <a:lnTo>
                  <a:pt x="624633" y="715397"/>
                </a:lnTo>
                <a:lnTo>
                  <a:pt x="586299" y="689146"/>
                </a:lnTo>
                <a:lnTo>
                  <a:pt x="576151" y="651385"/>
                </a:lnTo>
                <a:lnTo>
                  <a:pt x="577507" y="638328"/>
                </a:lnTo>
                <a:lnTo>
                  <a:pt x="603469" y="598010"/>
                </a:lnTo>
                <a:lnTo>
                  <a:pt x="638256" y="587051"/>
                </a:lnTo>
                <a:lnTo>
                  <a:pt x="651253" y="588507"/>
                </a:lnTo>
                <a:lnTo>
                  <a:pt x="690739" y="615679"/>
                </a:lnTo>
                <a:lnTo>
                  <a:pt x="701328" y="651385"/>
                </a:lnTo>
                <a:lnTo>
                  <a:pt x="699939" y="665492"/>
                </a:lnTo>
                <a:lnTo>
                  <a:pt x="673604" y="706372"/>
                </a:lnTo>
                <a:lnTo>
                  <a:pt x="638257" y="716685"/>
                </a:lnTo>
                <a:close/>
              </a:path>
              <a:path w="1288415" h="807719">
                <a:moveTo>
                  <a:pt x="933528" y="790884"/>
                </a:moveTo>
                <a:lnTo>
                  <a:pt x="921329" y="789237"/>
                </a:lnTo>
                <a:lnTo>
                  <a:pt x="908880" y="785201"/>
                </a:lnTo>
                <a:lnTo>
                  <a:pt x="907593" y="784879"/>
                </a:lnTo>
                <a:lnTo>
                  <a:pt x="875414" y="751425"/>
                </a:lnTo>
                <a:lnTo>
                  <a:pt x="871527" y="727334"/>
                </a:lnTo>
                <a:lnTo>
                  <a:pt x="873338" y="714414"/>
                </a:lnTo>
                <a:lnTo>
                  <a:pt x="892083" y="679797"/>
                </a:lnTo>
                <a:lnTo>
                  <a:pt x="927902" y="661329"/>
                </a:lnTo>
                <a:lnTo>
                  <a:pt x="943917" y="661387"/>
                </a:lnTo>
                <a:lnTo>
                  <a:pt x="981049" y="680975"/>
                </a:lnTo>
                <a:lnTo>
                  <a:pt x="997985" y="725611"/>
                </a:lnTo>
                <a:lnTo>
                  <a:pt x="996473" y="737926"/>
                </a:lnTo>
                <a:lnTo>
                  <a:pt x="977528" y="773121"/>
                </a:lnTo>
                <a:lnTo>
                  <a:pt x="945470" y="790092"/>
                </a:lnTo>
                <a:lnTo>
                  <a:pt x="933528" y="790884"/>
                </a:lnTo>
                <a:close/>
              </a:path>
              <a:path w="1288415" h="807719">
                <a:moveTo>
                  <a:pt x="321045" y="807140"/>
                </a:moveTo>
                <a:lnTo>
                  <a:pt x="279138" y="785916"/>
                </a:lnTo>
                <a:lnTo>
                  <a:pt x="262562" y="749574"/>
                </a:lnTo>
                <a:lnTo>
                  <a:pt x="261860" y="737167"/>
                </a:lnTo>
                <a:lnTo>
                  <a:pt x="263521" y="725134"/>
                </a:lnTo>
                <a:lnTo>
                  <a:pt x="291376" y="686580"/>
                </a:lnTo>
                <a:lnTo>
                  <a:pt x="321933" y="677441"/>
                </a:lnTo>
                <a:lnTo>
                  <a:pt x="362076" y="690721"/>
                </a:lnTo>
                <a:lnTo>
                  <a:pt x="387409" y="734604"/>
                </a:lnTo>
                <a:lnTo>
                  <a:pt x="388249" y="747590"/>
                </a:lnTo>
                <a:lnTo>
                  <a:pt x="386581" y="759840"/>
                </a:lnTo>
                <a:lnTo>
                  <a:pt x="357922" y="797686"/>
                </a:lnTo>
                <a:lnTo>
                  <a:pt x="346067" y="803214"/>
                </a:lnTo>
                <a:lnTo>
                  <a:pt x="344780" y="803857"/>
                </a:lnTo>
                <a:lnTo>
                  <a:pt x="332764" y="806703"/>
                </a:lnTo>
                <a:lnTo>
                  <a:pt x="321045" y="807140"/>
                </a:lnTo>
                <a:close/>
              </a:path>
            </a:pathLst>
          </a:custGeom>
          <a:solidFill>
            <a:srgbClr val="FD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844550"/>
            <a:ext cx="692912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0">
                <a:solidFill>
                  <a:srgbClr val="FFFFFF"/>
                </a:solidFill>
              </a:rPr>
              <a:t>Challenges: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7968595" cy="9851390"/>
            <a:chOff x="0" y="1"/>
            <a:chExt cx="17968595" cy="9851390"/>
          </a:xfrm>
        </p:grpSpPr>
        <p:sp>
          <p:nvSpPr>
            <p:cNvPr id="4" name="object 4"/>
            <p:cNvSpPr/>
            <p:nvPr/>
          </p:nvSpPr>
          <p:spPr>
            <a:xfrm>
              <a:off x="7520213" y="1"/>
              <a:ext cx="10448290" cy="5669280"/>
            </a:xfrm>
            <a:custGeom>
              <a:avLst/>
              <a:gdLst/>
              <a:ahLst/>
              <a:cxnLst/>
              <a:rect l="l" t="t" r="r" b="b"/>
              <a:pathLst>
                <a:path w="10448290" h="5669280">
                  <a:moveTo>
                    <a:pt x="2861354" y="5668915"/>
                  </a:moveTo>
                  <a:lnTo>
                    <a:pt x="0" y="702119"/>
                  </a:lnTo>
                  <a:lnTo>
                    <a:pt x="1644220" y="0"/>
                  </a:lnTo>
                  <a:lnTo>
                    <a:pt x="10447803" y="0"/>
                  </a:lnTo>
                  <a:lnTo>
                    <a:pt x="2861354" y="5668915"/>
                  </a:lnTo>
                  <a:close/>
                </a:path>
              </a:pathLst>
            </a:custGeom>
            <a:solidFill>
              <a:srgbClr val="FABF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1262" y="110559"/>
              <a:ext cx="6553199" cy="69341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"/>
              <a:ext cx="9236710" cy="5669280"/>
            </a:xfrm>
            <a:custGeom>
              <a:avLst/>
              <a:gdLst/>
              <a:ahLst/>
              <a:cxnLst/>
              <a:rect l="l" t="t" r="r" b="b"/>
              <a:pathLst>
                <a:path w="9236710" h="5669280">
                  <a:moveTo>
                    <a:pt x="6477800" y="5668874"/>
                  </a:moveTo>
                  <a:lnTo>
                    <a:pt x="0" y="1022365"/>
                  </a:lnTo>
                  <a:lnTo>
                    <a:pt x="0" y="0"/>
                  </a:lnTo>
                  <a:lnTo>
                    <a:pt x="7611376" y="0"/>
                  </a:lnTo>
                  <a:lnTo>
                    <a:pt x="9236529" y="656825"/>
                  </a:lnTo>
                  <a:lnTo>
                    <a:pt x="6477800" y="5668874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1831" y="2816198"/>
              <a:ext cx="14514830" cy="7035165"/>
            </a:xfrm>
            <a:custGeom>
              <a:avLst/>
              <a:gdLst/>
              <a:ahLst/>
              <a:cxnLst/>
              <a:rect l="l" t="t" r="r" b="b"/>
              <a:pathLst>
                <a:path w="14514830" h="7035165">
                  <a:moveTo>
                    <a:pt x="0" y="0"/>
                  </a:moveTo>
                  <a:lnTo>
                    <a:pt x="14514313" y="0"/>
                  </a:lnTo>
                  <a:lnTo>
                    <a:pt x="14514313" y="7034936"/>
                  </a:lnTo>
                  <a:lnTo>
                    <a:pt x="0" y="7034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78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77231" y="2769837"/>
            <a:ext cx="14465935" cy="695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7815">
              <a:lnSpc>
                <a:spcPct val="116100"/>
              </a:lnSpc>
              <a:spcBef>
                <a:spcPts val="100"/>
              </a:spcBef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50">
                <a:latin typeface="Arial MT"/>
                <a:cs typeface="Arial MT"/>
              </a:rPr>
              <a:t>solution </a:t>
            </a:r>
            <a:r>
              <a:rPr dirty="0" sz="2800">
                <a:latin typeface="Arial MT"/>
                <a:cs typeface="Arial MT"/>
              </a:rPr>
              <a:t>approach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65">
                <a:latin typeface="Arial MT"/>
                <a:cs typeface="Arial MT"/>
              </a:rPr>
              <a:t>movie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30">
                <a:latin typeface="Arial MT"/>
                <a:cs typeface="Arial MT"/>
              </a:rPr>
              <a:t>project </a:t>
            </a:r>
            <a:r>
              <a:rPr dirty="0" sz="2800" spc="-55">
                <a:latin typeface="Arial MT"/>
                <a:cs typeface="Arial MT"/>
              </a:rPr>
              <a:t>using </a:t>
            </a:r>
            <a:r>
              <a:rPr dirty="0" sz="2800" spc="-75">
                <a:latin typeface="Arial MT"/>
                <a:cs typeface="Arial MT"/>
              </a:rPr>
              <a:t>TensorFlow </a:t>
            </a:r>
            <a:r>
              <a:rPr dirty="0" sz="2800" spc="-30">
                <a:latin typeface="Arial MT"/>
                <a:cs typeface="Arial MT"/>
              </a:rPr>
              <a:t>involves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following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40">
                <a:latin typeface="Arial MT"/>
                <a:cs typeface="Arial MT"/>
              </a:rPr>
              <a:t>steps:</a:t>
            </a:r>
            <a:endParaRPr sz="2800">
              <a:latin typeface="Arial MT"/>
              <a:cs typeface="Arial MT"/>
            </a:endParaRPr>
          </a:p>
          <a:p>
            <a:pPr marL="12700" marR="863600" indent="92710">
              <a:lnSpc>
                <a:spcPct val="116100"/>
              </a:lnSpc>
            </a:pPr>
            <a:r>
              <a:rPr dirty="0" sz="2800" spc="75" b="1">
                <a:latin typeface="Arial"/>
                <a:cs typeface="Arial"/>
              </a:rPr>
              <a:t>Data</a:t>
            </a:r>
            <a:r>
              <a:rPr dirty="0" sz="2800" spc="-10" b="1">
                <a:latin typeface="Arial"/>
                <a:cs typeface="Arial"/>
              </a:rPr>
              <a:t> </a:t>
            </a:r>
            <a:r>
              <a:rPr dirty="0" sz="2800" spc="-60" b="1">
                <a:latin typeface="Arial"/>
                <a:cs typeface="Arial"/>
              </a:rPr>
              <a:t>pre-processing:</a:t>
            </a:r>
            <a:r>
              <a:rPr dirty="0" sz="2800" spc="-45" b="1">
                <a:latin typeface="Arial"/>
                <a:cs typeface="Arial"/>
              </a:rPr>
              <a:t> </a:t>
            </a:r>
            <a:r>
              <a:rPr dirty="0" sz="2800" spc="-125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70">
                <a:latin typeface="Arial MT"/>
                <a:cs typeface="Arial MT"/>
              </a:rPr>
              <a:t>first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step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is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collect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35">
                <a:latin typeface="Arial MT"/>
                <a:cs typeface="Arial MT"/>
              </a:rPr>
              <a:t>preprocess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data.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35">
                <a:latin typeface="Arial MT"/>
                <a:cs typeface="Arial MT"/>
              </a:rPr>
              <a:t>This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involves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gathering </a:t>
            </a:r>
            <a:r>
              <a:rPr dirty="0" sz="2800" spc="50">
                <a:latin typeface="Arial MT"/>
                <a:cs typeface="Arial MT"/>
              </a:rPr>
              <a:t>data </a:t>
            </a:r>
            <a:r>
              <a:rPr dirty="0" sz="2800" spc="15">
                <a:latin typeface="Arial MT"/>
                <a:cs typeface="Arial MT"/>
              </a:rPr>
              <a:t>about </a:t>
            </a:r>
            <a:r>
              <a:rPr dirty="0" sz="2800" spc="-70">
                <a:latin typeface="Arial MT"/>
                <a:cs typeface="Arial MT"/>
              </a:rPr>
              <a:t>movies, </a:t>
            </a:r>
            <a:r>
              <a:rPr dirty="0" sz="2800" spc="-65">
                <a:latin typeface="Arial MT"/>
                <a:cs typeface="Arial MT"/>
              </a:rPr>
              <a:t>users, </a:t>
            </a:r>
            <a:r>
              <a:rPr dirty="0" sz="2800" spc="10">
                <a:latin typeface="Arial MT"/>
                <a:cs typeface="Arial MT"/>
              </a:rPr>
              <a:t>ratings,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100">
                <a:latin typeface="Arial MT"/>
                <a:cs typeface="Arial MT"/>
              </a:rPr>
              <a:t>comments.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50">
                <a:latin typeface="Arial MT"/>
                <a:cs typeface="Arial MT"/>
              </a:rPr>
              <a:t>data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-5">
                <a:latin typeface="Arial MT"/>
                <a:cs typeface="Arial MT"/>
              </a:rPr>
              <a:t>then </a:t>
            </a:r>
            <a:r>
              <a:rPr dirty="0" sz="2800" spc="-20">
                <a:latin typeface="Arial MT"/>
                <a:cs typeface="Arial MT"/>
              </a:rPr>
              <a:t>cleaned, </a:t>
            </a:r>
            <a:r>
              <a:rPr dirty="0" sz="2800" spc="-1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transformed,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prepared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105">
                <a:latin typeface="Arial MT"/>
                <a:cs typeface="Arial MT"/>
              </a:rPr>
              <a:t>for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use</a:t>
            </a:r>
            <a:r>
              <a:rPr dirty="0" sz="2800" spc="-50">
                <a:latin typeface="Arial MT"/>
                <a:cs typeface="Arial MT"/>
              </a:rPr>
              <a:t> in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90">
                <a:latin typeface="Arial MT"/>
                <a:cs typeface="Arial MT"/>
              </a:rPr>
              <a:t>model.</a:t>
            </a:r>
            <a:endParaRPr sz="2800">
              <a:latin typeface="Arial MT"/>
              <a:cs typeface="Arial MT"/>
            </a:endParaRPr>
          </a:p>
          <a:p>
            <a:pPr marL="12700" marR="5080" indent="185420">
              <a:lnSpc>
                <a:spcPct val="116100"/>
              </a:lnSpc>
            </a:pPr>
            <a:r>
              <a:rPr dirty="0" sz="2800" spc="-30" b="1">
                <a:latin typeface="Arial"/>
                <a:cs typeface="Arial"/>
              </a:rPr>
              <a:t>Model </a:t>
            </a:r>
            <a:r>
              <a:rPr dirty="0" sz="2800" spc="-70" b="1">
                <a:latin typeface="Arial"/>
                <a:cs typeface="Arial"/>
              </a:rPr>
              <a:t>selection: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60">
                <a:latin typeface="Arial MT"/>
                <a:cs typeface="Arial MT"/>
              </a:rPr>
              <a:t>second </a:t>
            </a:r>
            <a:r>
              <a:rPr dirty="0" sz="2800" spc="-20">
                <a:latin typeface="Arial MT"/>
                <a:cs typeface="Arial MT"/>
              </a:rPr>
              <a:t>step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80">
                <a:latin typeface="Arial MT"/>
                <a:cs typeface="Arial MT"/>
              </a:rPr>
              <a:t>choose </a:t>
            </a:r>
            <a:r>
              <a:rPr dirty="0" sz="2800" spc="-40">
                <a:latin typeface="Arial MT"/>
                <a:cs typeface="Arial MT"/>
              </a:rPr>
              <a:t>an </a:t>
            </a:r>
            <a:r>
              <a:rPr dirty="0" sz="2800" spc="20">
                <a:latin typeface="Arial MT"/>
                <a:cs typeface="Arial MT"/>
              </a:rPr>
              <a:t>appropriate </a:t>
            </a:r>
            <a:r>
              <a:rPr dirty="0" sz="2800" spc="-85">
                <a:latin typeface="Arial MT"/>
                <a:cs typeface="Arial MT"/>
              </a:rPr>
              <a:t>model </a:t>
            </a:r>
            <a:r>
              <a:rPr dirty="0" sz="2800" spc="105">
                <a:latin typeface="Arial MT"/>
                <a:cs typeface="Arial MT"/>
              </a:rPr>
              <a:t>for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25">
                <a:latin typeface="Arial MT"/>
                <a:cs typeface="Arial MT"/>
              </a:rPr>
              <a:t> </a:t>
            </a:r>
            <a:r>
              <a:rPr dirty="0" sz="2800" spc="-50">
                <a:latin typeface="Arial MT"/>
                <a:cs typeface="Arial MT"/>
              </a:rPr>
              <a:t>recommendation </a:t>
            </a:r>
            <a:r>
              <a:rPr dirty="0" sz="2800" spc="-85">
                <a:latin typeface="Arial MT"/>
                <a:cs typeface="Arial MT"/>
              </a:rPr>
              <a:t>system.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60">
                <a:latin typeface="Arial MT"/>
                <a:cs typeface="Arial MT"/>
              </a:rPr>
              <a:t>One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approach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is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use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deep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learning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model,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75">
                <a:latin typeface="Arial MT"/>
                <a:cs typeface="Arial MT"/>
              </a:rPr>
              <a:t>such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05">
                <a:latin typeface="Arial MT"/>
                <a:cs typeface="Arial MT"/>
              </a:rPr>
              <a:t>as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5">
                <a:latin typeface="Arial MT"/>
                <a:cs typeface="Arial MT"/>
              </a:rPr>
              <a:t>neural </a:t>
            </a:r>
            <a:r>
              <a:rPr dirty="0" sz="2800" spc="-20">
                <a:latin typeface="Arial MT"/>
                <a:cs typeface="Arial MT"/>
              </a:rPr>
              <a:t> </a:t>
            </a:r>
            <a:r>
              <a:rPr dirty="0" sz="2800" spc="30">
                <a:latin typeface="Arial MT"/>
                <a:cs typeface="Arial MT"/>
              </a:rPr>
              <a:t>network,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75">
                <a:latin typeface="Arial MT"/>
                <a:cs typeface="Arial MT"/>
              </a:rPr>
              <a:t>that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can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learn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15">
                <a:latin typeface="Arial MT"/>
                <a:cs typeface="Arial MT"/>
              </a:rPr>
              <a:t>from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40">
                <a:latin typeface="Arial MT"/>
                <a:cs typeface="Arial MT"/>
              </a:rPr>
              <a:t>user's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behavior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provide</a:t>
            </a:r>
            <a:r>
              <a:rPr dirty="0" sz="2800" spc="-45">
                <a:latin typeface="Arial MT"/>
                <a:cs typeface="Arial MT"/>
              </a:rPr>
              <a:t> personalized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recommendations.</a:t>
            </a:r>
            <a:endParaRPr sz="28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  <a:spcBef>
                <a:spcPts val="535"/>
              </a:spcBef>
            </a:pPr>
            <a:r>
              <a:rPr dirty="0" sz="2800" spc="-30" b="1">
                <a:latin typeface="Arial"/>
                <a:cs typeface="Arial"/>
              </a:rPr>
              <a:t>Model</a:t>
            </a:r>
            <a:r>
              <a:rPr dirty="0" sz="2800" spc="-10" b="1">
                <a:latin typeface="Arial"/>
                <a:cs typeface="Arial"/>
              </a:rPr>
              <a:t> </a:t>
            </a:r>
            <a:r>
              <a:rPr dirty="0" sz="2800" spc="-35" b="1">
                <a:latin typeface="Arial"/>
                <a:cs typeface="Arial"/>
              </a:rPr>
              <a:t>training: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spc="-125">
                <a:latin typeface="Arial MT"/>
                <a:cs typeface="Arial MT"/>
              </a:rPr>
              <a:t>The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55">
                <a:latin typeface="Arial MT"/>
                <a:cs typeface="Arial MT"/>
              </a:rPr>
              <a:t>third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step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114">
                <a:latin typeface="Arial MT"/>
                <a:cs typeface="Arial MT"/>
              </a:rPr>
              <a:t>is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to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35">
                <a:latin typeface="Arial MT"/>
                <a:cs typeface="Arial MT"/>
              </a:rPr>
              <a:t>train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80">
                <a:latin typeface="Arial MT"/>
                <a:cs typeface="Arial MT"/>
              </a:rPr>
              <a:t>chosen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85">
                <a:latin typeface="Arial MT"/>
                <a:cs typeface="Arial MT"/>
              </a:rPr>
              <a:t>model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using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preprocessed</a:t>
            </a:r>
            <a:r>
              <a:rPr dirty="0" sz="2800" spc="-5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data.</a:t>
            </a:r>
            <a:endParaRPr sz="2800">
              <a:latin typeface="Arial MT"/>
              <a:cs typeface="Arial MT"/>
            </a:endParaRPr>
          </a:p>
          <a:p>
            <a:pPr marL="12700" marR="934719">
              <a:lnSpc>
                <a:spcPct val="116100"/>
              </a:lnSpc>
            </a:pP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-85">
                <a:latin typeface="Arial MT"/>
                <a:cs typeface="Arial MT"/>
              </a:rPr>
              <a:t>model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25">
                <a:latin typeface="Arial MT"/>
                <a:cs typeface="Arial MT"/>
              </a:rPr>
              <a:t>trained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-15">
                <a:latin typeface="Arial MT"/>
                <a:cs typeface="Arial MT"/>
              </a:rPr>
              <a:t>learn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15">
                <a:latin typeface="Arial MT"/>
                <a:cs typeface="Arial MT"/>
              </a:rPr>
              <a:t>patterns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40">
                <a:latin typeface="Arial MT"/>
                <a:cs typeface="Arial MT"/>
              </a:rPr>
              <a:t>relationships </a:t>
            </a:r>
            <a:r>
              <a:rPr dirty="0" sz="2800" spc="10">
                <a:latin typeface="Arial MT"/>
                <a:cs typeface="Arial MT"/>
              </a:rPr>
              <a:t>between </a:t>
            </a:r>
            <a:r>
              <a:rPr dirty="0" sz="2800" spc="-65">
                <a:latin typeface="Arial MT"/>
                <a:cs typeface="Arial MT"/>
              </a:rPr>
              <a:t>users, </a:t>
            </a:r>
            <a:r>
              <a:rPr dirty="0" sz="2800" spc="-70">
                <a:latin typeface="Arial MT"/>
                <a:cs typeface="Arial MT"/>
              </a:rPr>
              <a:t>movies, </a:t>
            </a:r>
            <a:r>
              <a:rPr dirty="0" sz="2800" spc="-10">
                <a:latin typeface="Arial MT"/>
                <a:cs typeface="Arial MT"/>
              </a:rPr>
              <a:t>and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ratings.</a:t>
            </a:r>
            <a:endParaRPr sz="2800">
              <a:latin typeface="Arial MT"/>
              <a:cs typeface="Arial MT"/>
            </a:endParaRPr>
          </a:p>
          <a:p>
            <a:pPr marL="12700" marR="818515" indent="185420">
              <a:lnSpc>
                <a:spcPct val="116100"/>
              </a:lnSpc>
            </a:pPr>
            <a:r>
              <a:rPr dirty="0" sz="2800" spc="-30" b="1">
                <a:latin typeface="Arial"/>
                <a:cs typeface="Arial"/>
              </a:rPr>
              <a:t>Model </a:t>
            </a:r>
            <a:r>
              <a:rPr dirty="0" sz="2800" spc="-15" b="1">
                <a:latin typeface="Arial"/>
                <a:cs typeface="Arial"/>
              </a:rPr>
              <a:t>evaluation: </a:t>
            </a:r>
            <a:r>
              <a:rPr dirty="0" sz="2800" spc="-125">
                <a:latin typeface="Arial MT"/>
                <a:cs typeface="Arial MT"/>
              </a:rPr>
              <a:t>The </a:t>
            </a:r>
            <a:r>
              <a:rPr dirty="0" sz="2800" spc="65">
                <a:latin typeface="Arial MT"/>
                <a:cs typeface="Arial MT"/>
              </a:rPr>
              <a:t>fourth </a:t>
            </a:r>
            <a:r>
              <a:rPr dirty="0" sz="2800" spc="-20">
                <a:latin typeface="Arial MT"/>
                <a:cs typeface="Arial MT"/>
              </a:rPr>
              <a:t>step </a:t>
            </a:r>
            <a:r>
              <a:rPr dirty="0" sz="2800" spc="-114">
                <a:latin typeface="Arial MT"/>
                <a:cs typeface="Arial MT"/>
              </a:rPr>
              <a:t>is </a:t>
            </a:r>
            <a:r>
              <a:rPr dirty="0" sz="2800" spc="50">
                <a:latin typeface="Arial MT"/>
                <a:cs typeface="Arial MT"/>
              </a:rPr>
              <a:t>to </a:t>
            </a:r>
            <a:r>
              <a:rPr dirty="0" sz="2800" spc="5">
                <a:latin typeface="Arial MT"/>
                <a:cs typeface="Arial MT"/>
              </a:rPr>
              <a:t>evaluate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5">
                <a:latin typeface="Arial MT"/>
                <a:cs typeface="Arial MT"/>
              </a:rPr>
              <a:t>performance </a:t>
            </a:r>
            <a:r>
              <a:rPr dirty="0" sz="2800" spc="100">
                <a:latin typeface="Arial MT"/>
                <a:cs typeface="Arial MT"/>
              </a:rPr>
              <a:t>of </a:t>
            </a:r>
            <a:r>
              <a:rPr dirty="0" sz="2800" spc="20">
                <a:latin typeface="Arial MT"/>
                <a:cs typeface="Arial MT"/>
              </a:rPr>
              <a:t>the </a:t>
            </a:r>
            <a:r>
              <a:rPr dirty="0" sz="2800" spc="-90">
                <a:latin typeface="Arial MT"/>
                <a:cs typeface="Arial MT"/>
              </a:rPr>
              <a:t>model. </a:t>
            </a:r>
            <a:r>
              <a:rPr dirty="0" sz="2800" spc="-135">
                <a:latin typeface="Arial MT"/>
                <a:cs typeface="Arial MT"/>
              </a:rPr>
              <a:t>This </a:t>
            </a:r>
            <a:r>
              <a:rPr dirty="0" sz="2800" spc="-130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involves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testing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the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60">
                <a:latin typeface="Arial MT"/>
                <a:cs typeface="Arial MT"/>
              </a:rPr>
              <a:t>model's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accuracy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0">
                <a:latin typeface="Arial MT"/>
                <a:cs typeface="Arial MT"/>
              </a:rPr>
              <a:t>in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25">
                <a:latin typeface="Arial MT"/>
                <a:cs typeface="Arial MT"/>
              </a:rPr>
              <a:t>predicting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user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preferences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recommending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relevant</a:t>
            </a:r>
            <a:r>
              <a:rPr dirty="0" sz="2800" spc="-55">
                <a:latin typeface="Arial MT"/>
                <a:cs typeface="Arial MT"/>
              </a:rPr>
              <a:t> </a:t>
            </a:r>
            <a:r>
              <a:rPr dirty="0" sz="2800" spc="-95">
                <a:latin typeface="Arial MT"/>
                <a:cs typeface="Arial MT"/>
              </a:rPr>
              <a:t>movies.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1642" y="6172538"/>
            <a:ext cx="3776357" cy="41020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0113" y="964532"/>
            <a:ext cx="1140269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30"/>
              <a:t>S</a:t>
            </a:r>
            <a:r>
              <a:rPr dirty="0" spc="165"/>
              <a:t>o</a:t>
            </a:r>
            <a:r>
              <a:rPr dirty="0" spc="100"/>
              <a:t>l</a:t>
            </a:r>
            <a:r>
              <a:rPr dirty="0" spc="-15"/>
              <a:t>u</a:t>
            </a:r>
            <a:r>
              <a:rPr dirty="0" spc="1875"/>
              <a:t>t</a:t>
            </a:r>
            <a:r>
              <a:rPr dirty="0" spc="100"/>
              <a:t>i</a:t>
            </a:r>
            <a:r>
              <a:rPr dirty="0" spc="165"/>
              <a:t>o</a:t>
            </a:r>
            <a:r>
              <a:rPr dirty="0" spc="-10"/>
              <a:t>n</a:t>
            </a:r>
            <a:r>
              <a:rPr dirty="0" spc="-975"/>
              <a:t> </a:t>
            </a:r>
            <a:r>
              <a:rPr dirty="0" spc="710"/>
              <a:t>A</a:t>
            </a:r>
            <a:r>
              <a:rPr dirty="0" spc="210"/>
              <a:t>pp</a:t>
            </a:r>
            <a:r>
              <a:rPr dirty="0" spc="1620"/>
              <a:t>r</a:t>
            </a:r>
            <a:r>
              <a:rPr dirty="0" spc="165"/>
              <a:t>o</a:t>
            </a:r>
            <a:r>
              <a:rPr dirty="0" spc="1045"/>
              <a:t>a</a:t>
            </a:r>
            <a:r>
              <a:rPr dirty="0" spc="385"/>
              <a:t>c</a:t>
            </a:r>
            <a:r>
              <a:rPr dirty="0" spc="-15"/>
              <a:t>h</a:t>
            </a:r>
            <a:r>
              <a:rPr dirty="0" spc="-390"/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F2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400" y="2197359"/>
            <a:ext cx="11304270" cy="8089900"/>
          </a:xfrm>
          <a:custGeom>
            <a:avLst/>
            <a:gdLst/>
            <a:ahLst/>
            <a:cxnLst/>
            <a:rect l="l" t="t" r="r" b="b"/>
            <a:pathLst>
              <a:path w="11304270" h="8089900">
                <a:moveTo>
                  <a:pt x="7580385" y="14762"/>
                </a:moveTo>
                <a:lnTo>
                  <a:pt x="7629182" y="21205"/>
                </a:lnTo>
                <a:lnTo>
                  <a:pt x="7677869" y="28724"/>
                </a:lnTo>
                <a:lnTo>
                  <a:pt x="7726447" y="37279"/>
                </a:lnTo>
                <a:lnTo>
                  <a:pt x="7774913" y="46834"/>
                </a:lnTo>
                <a:lnTo>
                  <a:pt x="7823266" y="57350"/>
                </a:lnTo>
                <a:lnTo>
                  <a:pt x="7871506" y="68788"/>
                </a:lnTo>
                <a:lnTo>
                  <a:pt x="7919632" y="81112"/>
                </a:lnTo>
                <a:lnTo>
                  <a:pt x="7967641" y="94283"/>
                </a:lnTo>
                <a:lnTo>
                  <a:pt x="8015533" y="108262"/>
                </a:lnTo>
                <a:lnTo>
                  <a:pt x="8063307" y="123013"/>
                </a:lnTo>
                <a:lnTo>
                  <a:pt x="8110962" y="138497"/>
                </a:lnTo>
                <a:lnTo>
                  <a:pt x="8158497" y="154676"/>
                </a:lnTo>
                <a:lnTo>
                  <a:pt x="8205909" y="171512"/>
                </a:lnTo>
                <a:lnTo>
                  <a:pt x="8253199" y="188968"/>
                </a:lnTo>
                <a:lnTo>
                  <a:pt x="8300366" y="207004"/>
                </a:lnTo>
                <a:lnTo>
                  <a:pt x="8347407" y="225583"/>
                </a:lnTo>
                <a:lnTo>
                  <a:pt x="8394322" y="244668"/>
                </a:lnTo>
                <a:lnTo>
                  <a:pt x="8441110" y="264219"/>
                </a:lnTo>
                <a:lnTo>
                  <a:pt x="8534299" y="304572"/>
                </a:lnTo>
                <a:lnTo>
                  <a:pt x="8626965" y="346337"/>
                </a:lnTo>
                <a:lnTo>
                  <a:pt x="8719100" y="389210"/>
                </a:lnTo>
                <a:lnTo>
                  <a:pt x="8856285" y="454934"/>
                </a:lnTo>
                <a:lnTo>
                  <a:pt x="9081070" y="565243"/>
                </a:lnTo>
                <a:lnTo>
                  <a:pt x="9258655" y="654338"/>
                </a:lnTo>
                <a:lnTo>
                  <a:pt x="9346981" y="700124"/>
                </a:lnTo>
                <a:lnTo>
                  <a:pt x="9434721" y="747066"/>
                </a:lnTo>
                <a:lnTo>
                  <a:pt x="9521669" y="795408"/>
                </a:lnTo>
                <a:lnTo>
                  <a:pt x="9564782" y="820182"/>
                </a:lnTo>
                <a:lnTo>
                  <a:pt x="9607620" y="845398"/>
                </a:lnTo>
                <a:lnTo>
                  <a:pt x="9650157" y="871088"/>
                </a:lnTo>
                <a:lnTo>
                  <a:pt x="9692367" y="897283"/>
                </a:lnTo>
                <a:lnTo>
                  <a:pt x="9734225" y="924012"/>
                </a:lnTo>
                <a:lnTo>
                  <a:pt x="9775705" y="951308"/>
                </a:lnTo>
                <a:lnTo>
                  <a:pt x="9816782" y="979200"/>
                </a:lnTo>
                <a:lnTo>
                  <a:pt x="9857428" y="1007719"/>
                </a:lnTo>
                <a:lnTo>
                  <a:pt x="9897620" y="1036897"/>
                </a:lnTo>
                <a:lnTo>
                  <a:pt x="9937330" y="1066764"/>
                </a:lnTo>
                <a:lnTo>
                  <a:pt x="9976534" y="1097352"/>
                </a:lnTo>
                <a:lnTo>
                  <a:pt x="10015205" y="1128689"/>
                </a:lnTo>
                <a:lnTo>
                  <a:pt x="10053319" y="1160809"/>
                </a:lnTo>
                <a:lnTo>
                  <a:pt x="10090848" y="1193741"/>
                </a:lnTo>
                <a:lnTo>
                  <a:pt x="10127767" y="1227516"/>
                </a:lnTo>
                <a:lnTo>
                  <a:pt x="10164052" y="1262164"/>
                </a:lnTo>
                <a:lnTo>
                  <a:pt x="10199675" y="1297718"/>
                </a:lnTo>
                <a:lnTo>
                  <a:pt x="10232340" y="1331907"/>
                </a:lnTo>
                <a:lnTo>
                  <a:pt x="10264294" y="1367066"/>
                </a:lnTo>
                <a:lnTo>
                  <a:pt x="10295493" y="1403161"/>
                </a:lnTo>
                <a:lnTo>
                  <a:pt x="10325895" y="1440159"/>
                </a:lnTo>
                <a:lnTo>
                  <a:pt x="10355458" y="1478026"/>
                </a:lnTo>
                <a:lnTo>
                  <a:pt x="10384140" y="1516729"/>
                </a:lnTo>
                <a:lnTo>
                  <a:pt x="10411898" y="1556234"/>
                </a:lnTo>
                <a:lnTo>
                  <a:pt x="10438690" y="1596506"/>
                </a:lnTo>
                <a:lnTo>
                  <a:pt x="10464474" y="1637514"/>
                </a:lnTo>
                <a:lnTo>
                  <a:pt x="10489207" y="1679223"/>
                </a:lnTo>
                <a:lnTo>
                  <a:pt x="10512847" y="1721599"/>
                </a:lnTo>
                <a:lnTo>
                  <a:pt x="10535353" y="1764609"/>
                </a:lnTo>
                <a:lnTo>
                  <a:pt x="10556681" y="1808219"/>
                </a:lnTo>
                <a:lnTo>
                  <a:pt x="10576789" y="1852396"/>
                </a:lnTo>
                <a:lnTo>
                  <a:pt x="10595635" y="1897105"/>
                </a:lnTo>
                <a:lnTo>
                  <a:pt x="10613177" y="1942314"/>
                </a:lnTo>
                <a:lnTo>
                  <a:pt x="10629373" y="1987989"/>
                </a:lnTo>
                <a:lnTo>
                  <a:pt x="10644179" y="2034096"/>
                </a:lnTo>
                <a:lnTo>
                  <a:pt x="10657555" y="2080602"/>
                </a:lnTo>
                <a:lnTo>
                  <a:pt x="10669457" y="2127472"/>
                </a:lnTo>
                <a:lnTo>
                  <a:pt x="10679843" y="2174674"/>
                </a:lnTo>
                <a:lnTo>
                  <a:pt x="10688671" y="2222173"/>
                </a:lnTo>
                <a:lnTo>
                  <a:pt x="10695899" y="2269937"/>
                </a:lnTo>
                <a:lnTo>
                  <a:pt x="10701484" y="2317931"/>
                </a:lnTo>
                <a:lnTo>
                  <a:pt x="10705384" y="2366121"/>
                </a:lnTo>
                <a:lnTo>
                  <a:pt x="10707557" y="2414475"/>
                </a:lnTo>
                <a:lnTo>
                  <a:pt x="10707961" y="2462959"/>
                </a:lnTo>
                <a:lnTo>
                  <a:pt x="10706553" y="2511538"/>
                </a:lnTo>
                <a:lnTo>
                  <a:pt x="10703290" y="2560180"/>
                </a:lnTo>
                <a:lnTo>
                  <a:pt x="10698132" y="2608851"/>
                </a:lnTo>
                <a:lnTo>
                  <a:pt x="10691034" y="2657516"/>
                </a:lnTo>
                <a:lnTo>
                  <a:pt x="10681800" y="2707177"/>
                </a:lnTo>
                <a:lnTo>
                  <a:pt x="10670781" y="2756303"/>
                </a:lnTo>
                <a:lnTo>
                  <a:pt x="10658141" y="2804946"/>
                </a:lnTo>
                <a:lnTo>
                  <a:pt x="10644044" y="2853156"/>
                </a:lnTo>
                <a:lnTo>
                  <a:pt x="10628655" y="2900984"/>
                </a:lnTo>
                <a:lnTo>
                  <a:pt x="10612138" y="2948479"/>
                </a:lnTo>
                <a:lnTo>
                  <a:pt x="10594658" y="2995693"/>
                </a:lnTo>
                <a:lnTo>
                  <a:pt x="10576379" y="3042675"/>
                </a:lnTo>
                <a:lnTo>
                  <a:pt x="10557465" y="3089477"/>
                </a:lnTo>
                <a:lnTo>
                  <a:pt x="10538082" y="3136149"/>
                </a:lnTo>
                <a:lnTo>
                  <a:pt x="10478754" y="3275886"/>
                </a:lnTo>
                <a:lnTo>
                  <a:pt x="10439867" y="3369318"/>
                </a:lnTo>
                <a:lnTo>
                  <a:pt x="10421115" y="3416267"/>
                </a:lnTo>
                <a:lnTo>
                  <a:pt x="10403045" y="3463439"/>
                </a:lnTo>
                <a:lnTo>
                  <a:pt x="10385819" y="3510884"/>
                </a:lnTo>
                <a:lnTo>
                  <a:pt x="10369604" y="3558653"/>
                </a:lnTo>
                <a:lnTo>
                  <a:pt x="10354562" y="3606797"/>
                </a:lnTo>
                <a:lnTo>
                  <a:pt x="10340859" y="3655365"/>
                </a:lnTo>
                <a:lnTo>
                  <a:pt x="10328659" y="3704408"/>
                </a:lnTo>
                <a:lnTo>
                  <a:pt x="10318222" y="3753227"/>
                </a:lnTo>
                <a:lnTo>
                  <a:pt x="10309445" y="3802128"/>
                </a:lnTo>
                <a:lnTo>
                  <a:pt x="10302287" y="3851095"/>
                </a:lnTo>
                <a:lnTo>
                  <a:pt x="10296704" y="3900116"/>
                </a:lnTo>
                <a:lnTo>
                  <a:pt x="10292652" y="3949176"/>
                </a:lnTo>
                <a:lnTo>
                  <a:pt x="10290089" y="3998261"/>
                </a:lnTo>
                <a:lnTo>
                  <a:pt x="10288970" y="4047356"/>
                </a:lnTo>
                <a:lnTo>
                  <a:pt x="10289253" y="4096449"/>
                </a:lnTo>
                <a:lnTo>
                  <a:pt x="10290895" y="4145525"/>
                </a:lnTo>
                <a:lnTo>
                  <a:pt x="10293852" y="4194570"/>
                </a:lnTo>
                <a:lnTo>
                  <a:pt x="10298081" y="4243570"/>
                </a:lnTo>
                <a:lnTo>
                  <a:pt x="10303539" y="4292511"/>
                </a:lnTo>
                <a:lnTo>
                  <a:pt x="10310183" y="4341379"/>
                </a:lnTo>
                <a:lnTo>
                  <a:pt x="10317969" y="4390160"/>
                </a:lnTo>
                <a:lnTo>
                  <a:pt x="10326854" y="4438840"/>
                </a:lnTo>
                <a:lnTo>
                  <a:pt x="10336795" y="4487405"/>
                </a:lnTo>
                <a:lnTo>
                  <a:pt x="10347748" y="4535841"/>
                </a:lnTo>
                <a:lnTo>
                  <a:pt x="10359671" y="4584134"/>
                </a:lnTo>
                <a:lnTo>
                  <a:pt x="10372520" y="4632269"/>
                </a:lnTo>
                <a:lnTo>
                  <a:pt x="10386252" y="4680234"/>
                </a:lnTo>
                <a:lnTo>
                  <a:pt x="10400824" y="4728014"/>
                </a:lnTo>
                <a:lnTo>
                  <a:pt x="10416192" y="4775595"/>
                </a:lnTo>
                <a:lnTo>
                  <a:pt x="10432313" y="4822963"/>
                </a:lnTo>
                <a:lnTo>
                  <a:pt x="10449145" y="4870103"/>
                </a:lnTo>
                <a:lnTo>
                  <a:pt x="10466643" y="4917003"/>
                </a:lnTo>
                <a:lnTo>
                  <a:pt x="10484764" y="4963647"/>
                </a:lnTo>
                <a:lnTo>
                  <a:pt x="10503466" y="5010023"/>
                </a:lnTo>
                <a:lnTo>
                  <a:pt x="10522705" y="5056115"/>
                </a:lnTo>
                <a:lnTo>
                  <a:pt x="10542437" y="5101911"/>
                </a:lnTo>
                <a:lnTo>
                  <a:pt x="10562620" y="5147395"/>
                </a:lnTo>
                <a:lnTo>
                  <a:pt x="10583210" y="5192554"/>
                </a:lnTo>
                <a:lnTo>
                  <a:pt x="10625440" y="5281841"/>
                </a:lnTo>
                <a:lnTo>
                  <a:pt x="10669466" y="5371155"/>
                </a:lnTo>
                <a:lnTo>
                  <a:pt x="10715127" y="5461407"/>
                </a:lnTo>
                <a:lnTo>
                  <a:pt x="10877816" y="5776983"/>
                </a:lnTo>
                <a:lnTo>
                  <a:pt x="10946281" y="5912962"/>
                </a:lnTo>
                <a:lnTo>
                  <a:pt x="10990626" y="6004151"/>
                </a:lnTo>
                <a:lnTo>
                  <a:pt x="11033525" y="6095905"/>
                </a:lnTo>
                <a:lnTo>
                  <a:pt x="11054323" y="6142031"/>
                </a:lnTo>
                <a:lnTo>
                  <a:pt x="11074627" y="6188342"/>
                </a:lnTo>
                <a:lnTo>
                  <a:pt x="11094394" y="6234853"/>
                </a:lnTo>
                <a:lnTo>
                  <a:pt x="11113580" y="6281579"/>
                </a:lnTo>
                <a:lnTo>
                  <a:pt x="11132141" y="6328534"/>
                </a:lnTo>
                <a:lnTo>
                  <a:pt x="11150033" y="6375732"/>
                </a:lnTo>
                <a:lnTo>
                  <a:pt x="11167213" y="6423189"/>
                </a:lnTo>
                <a:lnTo>
                  <a:pt x="11183637" y="6470920"/>
                </a:lnTo>
                <a:lnTo>
                  <a:pt x="11199260" y="6518937"/>
                </a:lnTo>
                <a:lnTo>
                  <a:pt x="11214040" y="6567258"/>
                </a:lnTo>
                <a:lnTo>
                  <a:pt x="11227931" y="6615895"/>
                </a:lnTo>
                <a:lnTo>
                  <a:pt x="11240891" y="6664863"/>
                </a:lnTo>
                <a:lnTo>
                  <a:pt x="11252875" y="6714178"/>
                </a:lnTo>
                <a:lnTo>
                  <a:pt x="11263839" y="6763854"/>
                </a:lnTo>
                <a:lnTo>
                  <a:pt x="11273740" y="6813905"/>
                </a:lnTo>
                <a:lnTo>
                  <a:pt x="11282534" y="6864346"/>
                </a:lnTo>
                <a:lnTo>
                  <a:pt x="11289598" y="6912354"/>
                </a:lnTo>
                <a:lnTo>
                  <a:pt x="11295278" y="6960831"/>
                </a:lnTo>
                <a:lnTo>
                  <a:pt x="11299570" y="7009700"/>
                </a:lnTo>
                <a:lnTo>
                  <a:pt x="11302474" y="7058884"/>
                </a:lnTo>
                <a:lnTo>
                  <a:pt x="11303986" y="7108305"/>
                </a:lnTo>
                <a:lnTo>
                  <a:pt x="11304106" y="7157886"/>
                </a:lnTo>
                <a:lnTo>
                  <a:pt x="11302830" y="7207549"/>
                </a:lnTo>
                <a:lnTo>
                  <a:pt x="11300157" y="7257218"/>
                </a:lnTo>
                <a:lnTo>
                  <a:pt x="11296085" y="7306814"/>
                </a:lnTo>
                <a:lnTo>
                  <a:pt x="11290612" y="7356260"/>
                </a:lnTo>
                <a:lnTo>
                  <a:pt x="11283736" y="7405480"/>
                </a:lnTo>
                <a:lnTo>
                  <a:pt x="11275454" y="7454395"/>
                </a:lnTo>
                <a:lnTo>
                  <a:pt x="11265765" y="7502928"/>
                </a:lnTo>
                <a:lnTo>
                  <a:pt x="11254666" y="7551003"/>
                </a:lnTo>
                <a:lnTo>
                  <a:pt x="11242156" y="7598540"/>
                </a:lnTo>
                <a:lnTo>
                  <a:pt x="11228232" y="7645464"/>
                </a:lnTo>
                <a:lnTo>
                  <a:pt x="11212892" y="7691697"/>
                </a:lnTo>
                <a:lnTo>
                  <a:pt x="11196135" y="7737161"/>
                </a:lnTo>
                <a:lnTo>
                  <a:pt x="11177958" y="7781779"/>
                </a:lnTo>
                <a:lnTo>
                  <a:pt x="11158360" y="7825474"/>
                </a:lnTo>
                <a:lnTo>
                  <a:pt x="11137337" y="7868168"/>
                </a:lnTo>
                <a:lnTo>
                  <a:pt x="11114889" y="7909784"/>
                </a:lnTo>
                <a:lnTo>
                  <a:pt x="11091012" y="7950244"/>
                </a:lnTo>
                <a:lnTo>
                  <a:pt x="11065706" y="7989472"/>
                </a:lnTo>
                <a:lnTo>
                  <a:pt x="11038967" y="8027389"/>
                </a:lnTo>
                <a:lnTo>
                  <a:pt x="11010795" y="8063919"/>
                </a:lnTo>
                <a:lnTo>
                  <a:pt x="10989076" y="8089639"/>
                </a:lnTo>
                <a:lnTo>
                  <a:pt x="1548675" y="8089639"/>
                </a:lnTo>
                <a:lnTo>
                  <a:pt x="1473319" y="7965239"/>
                </a:lnTo>
                <a:lnTo>
                  <a:pt x="1189374" y="7486592"/>
                </a:lnTo>
                <a:lnTo>
                  <a:pt x="1036663" y="7223167"/>
                </a:lnTo>
                <a:lnTo>
                  <a:pt x="936834" y="7046279"/>
                </a:lnTo>
                <a:lnTo>
                  <a:pt x="863368" y="6912789"/>
                </a:lnTo>
                <a:lnTo>
                  <a:pt x="791347" y="6778489"/>
                </a:lnTo>
                <a:lnTo>
                  <a:pt x="720988" y="6643287"/>
                </a:lnTo>
                <a:lnTo>
                  <a:pt x="675114" y="6552605"/>
                </a:lnTo>
                <a:lnTo>
                  <a:pt x="630139" y="6461453"/>
                </a:lnTo>
                <a:lnTo>
                  <a:pt x="586129" y="6369805"/>
                </a:lnTo>
                <a:lnTo>
                  <a:pt x="543147" y="6277632"/>
                </a:lnTo>
                <a:lnTo>
                  <a:pt x="501257" y="6184906"/>
                </a:lnTo>
                <a:lnTo>
                  <a:pt x="460526" y="6091601"/>
                </a:lnTo>
                <a:lnTo>
                  <a:pt x="421015" y="5997689"/>
                </a:lnTo>
                <a:lnTo>
                  <a:pt x="382791" y="5903142"/>
                </a:lnTo>
                <a:lnTo>
                  <a:pt x="345917" y="5807933"/>
                </a:lnTo>
                <a:lnTo>
                  <a:pt x="310457" y="5712035"/>
                </a:lnTo>
                <a:lnTo>
                  <a:pt x="276476" y="5615419"/>
                </a:lnTo>
                <a:lnTo>
                  <a:pt x="244658" y="5519931"/>
                </a:lnTo>
                <a:lnTo>
                  <a:pt x="215042" y="5425507"/>
                </a:lnTo>
                <a:lnTo>
                  <a:pt x="187062" y="5330312"/>
                </a:lnTo>
                <a:lnTo>
                  <a:pt x="160781" y="5234407"/>
                </a:lnTo>
                <a:lnTo>
                  <a:pt x="148296" y="5186207"/>
                </a:lnTo>
                <a:lnTo>
                  <a:pt x="136259" y="5137853"/>
                </a:lnTo>
                <a:lnTo>
                  <a:pt x="124676" y="5089352"/>
                </a:lnTo>
                <a:lnTo>
                  <a:pt x="113556" y="5040711"/>
                </a:lnTo>
                <a:lnTo>
                  <a:pt x="102906" y="4991939"/>
                </a:lnTo>
                <a:lnTo>
                  <a:pt x="92733" y="4943042"/>
                </a:lnTo>
                <a:lnTo>
                  <a:pt x="83046" y="4894029"/>
                </a:lnTo>
                <a:lnTo>
                  <a:pt x="73852" y="4844908"/>
                </a:lnTo>
                <a:lnTo>
                  <a:pt x="65159" y="4795685"/>
                </a:lnTo>
                <a:lnTo>
                  <a:pt x="56973" y="4746369"/>
                </a:lnTo>
                <a:lnTo>
                  <a:pt x="49304" y="4696967"/>
                </a:lnTo>
                <a:lnTo>
                  <a:pt x="42158" y="4647487"/>
                </a:lnTo>
                <a:lnTo>
                  <a:pt x="35543" y="4597937"/>
                </a:lnTo>
                <a:lnTo>
                  <a:pt x="29466" y="4548323"/>
                </a:lnTo>
                <a:lnTo>
                  <a:pt x="23936" y="4498655"/>
                </a:lnTo>
                <a:lnTo>
                  <a:pt x="18960" y="4448939"/>
                </a:lnTo>
                <a:lnTo>
                  <a:pt x="14545" y="4399182"/>
                </a:lnTo>
                <a:lnTo>
                  <a:pt x="10699" y="4349394"/>
                </a:lnTo>
                <a:lnTo>
                  <a:pt x="7429" y="4299581"/>
                </a:lnTo>
                <a:lnTo>
                  <a:pt x="4745" y="4249751"/>
                </a:lnTo>
                <a:lnTo>
                  <a:pt x="2651" y="4199912"/>
                </a:lnTo>
                <a:lnTo>
                  <a:pt x="1158" y="4150071"/>
                </a:lnTo>
                <a:lnTo>
                  <a:pt x="271" y="4100236"/>
                </a:lnTo>
                <a:lnTo>
                  <a:pt x="0" y="4050415"/>
                </a:lnTo>
                <a:lnTo>
                  <a:pt x="350" y="4000615"/>
                </a:lnTo>
                <a:lnTo>
                  <a:pt x="1330" y="3950843"/>
                </a:lnTo>
                <a:lnTo>
                  <a:pt x="2948" y="3901109"/>
                </a:lnTo>
                <a:lnTo>
                  <a:pt x="5212" y="3851418"/>
                </a:lnTo>
                <a:lnTo>
                  <a:pt x="8128" y="3801780"/>
                </a:lnTo>
                <a:lnTo>
                  <a:pt x="11704" y="3752201"/>
                </a:lnTo>
                <a:lnTo>
                  <a:pt x="15948" y="3702689"/>
                </a:lnTo>
                <a:lnTo>
                  <a:pt x="20868" y="3653252"/>
                </a:lnTo>
                <a:lnTo>
                  <a:pt x="26471" y="3603897"/>
                </a:lnTo>
                <a:lnTo>
                  <a:pt x="32765" y="3554632"/>
                </a:lnTo>
                <a:lnTo>
                  <a:pt x="39757" y="3505465"/>
                </a:lnTo>
                <a:lnTo>
                  <a:pt x="47455" y="3456404"/>
                </a:lnTo>
                <a:lnTo>
                  <a:pt x="55867" y="3407455"/>
                </a:lnTo>
                <a:lnTo>
                  <a:pt x="65000" y="3358627"/>
                </a:lnTo>
                <a:lnTo>
                  <a:pt x="74862" y="3309928"/>
                </a:lnTo>
                <a:lnTo>
                  <a:pt x="85461" y="3261364"/>
                </a:lnTo>
                <a:lnTo>
                  <a:pt x="96803" y="3212944"/>
                </a:lnTo>
                <a:lnTo>
                  <a:pt x="108898" y="3164675"/>
                </a:lnTo>
                <a:lnTo>
                  <a:pt x="121751" y="3116566"/>
                </a:lnTo>
                <a:lnTo>
                  <a:pt x="135371" y="3068622"/>
                </a:lnTo>
                <a:lnTo>
                  <a:pt x="149766" y="3020853"/>
                </a:lnTo>
                <a:lnTo>
                  <a:pt x="164992" y="2973296"/>
                </a:lnTo>
                <a:lnTo>
                  <a:pt x="181092" y="2925996"/>
                </a:lnTo>
                <a:lnTo>
                  <a:pt x="198057" y="2878975"/>
                </a:lnTo>
                <a:lnTo>
                  <a:pt x="215874" y="2832252"/>
                </a:lnTo>
                <a:lnTo>
                  <a:pt x="234534" y="2785847"/>
                </a:lnTo>
                <a:lnTo>
                  <a:pt x="254025" y="2739780"/>
                </a:lnTo>
                <a:lnTo>
                  <a:pt x="274336" y="2694073"/>
                </a:lnTo>
                <a:lnTo>
                  <a:pt x="295457" y="2648744"/>
                </a:lnTo>
                <a:lnTo>
                  <a:pt x="317377" y="2603815"/>
                </a:lnTo>
                <a:lnTo>
                  <a:pt x="340086" y="2559305"/>
                </a:lnTo>
                <a:lnTo>
                  <a:pt x="363571" y="2515234"/>
                </a:lnTo>
                <a:lnTo>
                  <a:pt x="387823" y="2471623"/>
                </a:lnTo>
                <a:lnTo>
                  <a:pt x="412831" y="2428492"/>
                </a:lnTo>
                <a:lnTo>
                  <a:pt x="438583" y="2385862"/>
                </a:lnTo>
                <a:lnTo>
                  <a:pt x="465069" y="2343752"/>
                </a:lnTo>
                <a:lnTo>
                  <a:pt x="492279" y="2302182"/>
                </a:lnTo>
                <a:lnTo>
                  <a:pt x="520200" y="2261173"/>
                </a:lnTo>
                <a:lnTo>
                  <a:pt x="548823" y="2220745"/>
                </a:lnTo>
                <a:lnTo>
                  <a:pt x="578137" y="2180918"/>
                </a:lnTo>
                <a:lnTo>
                  <a:pt x="608130" y="2141712"/>
                </a:lnTo>
                <a:lnTo>
                  <a:pt x="638793" y="2103148"/>
                </a:lnTo>
                <a:lnTo>
                  <a:pt x="670113" y="2065246"/>
                </a:lnTo>
                <a:lnTo>
                  <a:pt x="702081" y="2028025"/>
                </a:lnTo>
                <a:lnTo>
                  <a:pt x="734686" y="1991507"/>
                </a:lnTo>
                <a:lnTo>
                  <a:pt x="767915" y="1955711"/>
                </a:lnTo>
                <a:lnTo>
                  <a:pt x="801760" y="1920657"/>
                </a:lnTo>
                <a:lnTo>
                  <a:pt x="836209" y="1886367"/>
                </a:lnTo>
                <a:lnTo>
                  <a:pt x="871251" y="1852859"/>
                </a:lnTo>
                <a:lnTo>
                  <a:pt x="906875" y="1820154"/>
                </a:lnTo>
                <a:lnTo>
                  <a:pt x="943071" y="1788272"/>
                </a:lnTo>
                <a:lnTo>
                  <a:pt x="979827" y="1757234"/>
                </a:lnTo>
                <a:lnTo>
                  <a:pt x="1017134" y="1727060"/>
                </a:lnTo>
                <a:lnTo>
                  <a:pt x="1054979" y="1697770"/>
                </a:lnTo>
                <a:lnTo>
                  <a:pt x="1093352" y="1669383"/>
                </a:lnTo>
                <a:lnTo>
                  <a:pt x="1132243" y="1641921"/>
                </a:lnTo>
                <a:lnTo>
                  <a:pt x="1171640" y="1615404"/>
                </a:lnTo>
                <a:lnTo>
                  <a:pt x="1211533" y="1589851"/>
                </a:lnTo>
                <a:lnTo>
                  <a:pt x="1251911" y="1565283"/>
                </a:lnTo>
                <a:lnTo>
                  <a:pt x="1292763" y="1541720"/>
                </a:lnTo>
                <a:lnTo>
                  <a:pt x="1334078" y="1519182"/>
                </a:lnTo>
                <a:lnTo>
                  <a:pt x="1375846" y="1497690"/>
                </a:lnTo>
                <a:lnTo>
                  <a:pt x="1418055" y="1477264"/>
                </a:lnTo>
                <a:lnTo>
                  <a:pt x="1460694" y="1457923"/>
                </a:lnTo>
                <a:lnTo>
                  <a:pt x="1503754" y="1439688"/>
                </a:lnTo>
                <a:lnTo>
                  <a:pt x="1547223" y="1422580"/>
                </a:lnTo>
                <a:lnTo>
                  <a:pt x="1591089" y="1406618"/>
                </a:lnTo>
                <a:lnTo>
                  <a:pt x="1635344" y="1391823"/>
                </a:lnTo>
                <a:lnTo>
                  <a:pt x="1679975" y="1378214"/>
                </a:lnTo>
                <a:lnTo>
                  <a:pt x="1724971" y="1365813"/>
                </a:lnTo>
                <a:lnTo>
                  <a:pt x="1770323" y="1354639"/>
                </a:lnTo>
                <a:lnTo>
                  <a:pt x="1816018" y="1344712"/>
                </a:lnTo>
                <a:lnTo>
                  <a:pt x="1862047" y="1336053"/>
                </a:lnTo>
                <a:lnTo>
                  <a:pt x="1910504" y="1328333"/>
                </a:lnTo>
                <a:lnTo>
                  <a:pt x="1958978" y="1321950"/>
                </a:lnTo>
                <a:lnTo>
                  <a:pt x="2007469" y="1316844"/>
                </a:lnTo>
                <a:lnTo>
                  <a:pt x="2055976" y="1312956"/>
                </a:lnTo>
                <a:lnTo>
                  <a:pt x="2104499" y="1310226"/>
                </a:lnTo>
                <a:lnTo>
                  <a:pt x="2153036" y="1308595"/>
                </a:lnTo>
                <a:lnTo>
                  <a:pt x="2201588" y="1308001"/>
                </a:lnTo>
                <a:lnTo>
                  <a:pt x="2250154" y="1308387"/>
                </a:lnTo>
                <a:lnTo>
                  <a:pt x="2298732" y="1309692"/>
                </a:lnTo>
                <a:lnTo>
                  <a:pt x="2347323" y="1311857"/>
                </a:lnTo>
                <a:lnTo>
                  <a:pt x="2395925" y="1314822"/>
                </a:lnTo>
                <a:lnTo>
                  <a:pt x="2444538" y="1318527"/>
                </a:lnTo>
                <a:lnTo>
                  <a:pt x="2493162" y="1322912"/>
                </a:lnTo>
                <a:lnTo>
                  <a:pt x="2541795" y="1327919"/>
                </a:lnTo>
                <a:lnTo>
                  <a:pt x="2590437" y="1333486"/>
                </a:lnTo>
                <a:lnTo>
                  <a:pt x="2639088" y="1339556"/>
                </a:lnTo>
                <a:lnTo>
                  <a:pt x="2736411" y="1352960"/>
                </a:lnTo>
                <a:lnTo>
                  <a:pt x="2833759" y="1367655"/>
                </a:lnTo>
                <a:lnTo>
                  <a:pt x="3223301" y="1429789"/>
                </a:lnTo>
                <a:lnTo>
                  <a:pt x="3320696" y="1443774"/>
                </a:lnTo>
                <a:lnTo>
                  <a:pt x="3418086" y="1456185"/>
                </a:lnTo>
                <a:lnTo>
                  <a:pt x="3466777" y="1461651"/>
                </a:lnTo>
                <a:lnTo>
                  <a:pt x="3515464" y="1466545"/>
                </a:lnTo>
                <a:lnTo>
                  <a:pt x="3564147" y="1470806"/>
                </a:lnTo>
                <a:lnTo>
                  <a:pt x="3612824" y="1474375"/>
                </a:lnTo>
                <a:lnTo>
                  <a:pt x="3661497" y="1477193"/>
                </a:lnTo>
                <a:lnTo>
                  <a:pt x="3710163" y="1479200"/>
                </a:lnTo>
                <a:lnTo>
                  <a:pt x="3758822" y="1480336"/>
                </a:lnTo>
                <a:lnTo>
                  <a:pt x="3807474" y="1480541"/>
                </a:lnTo>
                <a:lnTo>
                  <a:pt x="3856118" y="1479756"/>
                </a:lnTo>
                <a:lnTo>
                  <a:pt x="3904753" y="1477921"/>
                </a:lnTo>
                <a:lnTo>
                  <a:pt x="3953378" y="1474977"/>
                </a:lnTo>
                <a:lnTo>
                  <a:pt x="4001993" y="1470863"/>
                </a:lnTo>
                <a:lnTo>
                  <a:pt x="4050597" y="1465520"/>
                </a:lnTo>
                <a:lnTo>
                  <a:pt x="4099190" y="1458889"/>
                </a:lnTo>
                <a:lnTo>
                  <a:pt x="4144977" y="1451421"/>
                </a:lnTo>
                <a:lnTo>
                  <a:pt x="4190455" y="1442840"/>
                </a:lnTo>
                <a:lnTo>
                  <a:pt x="4235634" y="1433177"/>
                </a:lnTo>
                <a:lnTo>
                  <a:pt x="4280521" y="1422465"/>
                </a:lnTo>
                <a:lnTo>
                  <a:pt x="4325125" y="1410737"/>
                </a:lnTo>
                <a:lnTo>
                  <a:pt x="4369457" y="1398025"/>
                </a:lnTo>
                <a:lnTo>
                  <a:pt x="4413524" y="1384362"/>
                </a:lnTo>
                <a:lnTo>
                  <a:pt x="4457335" y="1369780"/>
                </a:lnTo>
                <a:lnTo>
                  <a:pt x="4500899" y="1354311"/>
                </a:lnTo>
                <a:lnTo>
                  <a:pt x="4544226" y="1337989"/>
                </a:lnTo>
                <a:lnTo>
                  <a:pt x="4587323" y="1320845"/>
                </a:lnTo>
                <a:lnTo>
                  <a:pt x="4630201" y="1302912"/>
                </a:lnTo>
                <a:lnTo>
                  <a:pt x="4672867" y="1284223"/>
                </a:lnTo>
                <a:lnTo>
                  <a:pt x="4715332" y="1264809"/>
                </a:lnTo>
                <a:lnTo>
                  <a:pt x="4757602" y="1244704"/>
                </a:lnTo>
                <a:lnTo>
                  <a:pt x="4799689" y="1223940"/>
                </a:lnTo>
                <a:lnTo>
                  <a:pt x="4841599" y="1202550"/>
                </a:lnTo>
                <a:lnTo>
                  <a:pt x="4883344" y="1180565"/>
                </a:lnTo>
                <a:lnTo>
                  <a:pt x="4924930" y="1158019"/>
                </a:lnTo>
                <a:lnTo>
                  <a:pt x="4966367" y="1134943"/>
                </a:lnTo>
                <a:lnTo>
                  <a:pt x="5007664" y="1111371"/>
                </a:lnTo>
                <a:lnTo>
                  <a:pt x="5089874" y="1062866"/>
                </a:lnTo>
                <a:lnTo>
                  <a:pt x="5171631" y="1012765"/>
                </a:lnTo>
                <a:lnTo>
                  <a:pt x="5253006" y="961326"/>
                </a:lnTo>
                <a:lnTo>
                  <a:pt x="5374507" y="882229"/>
                </a:lnTo>
                <a:lnTo>
                  <a:pt x="5817902" y="585640"/>
                </a:lnTo>
                <a:lnTo>
                  <a:pt x="5939312" y="506826"/>
                </a:lnTo>
                <a:lnTo>
                  <a:pt x="6020604" y="455643"/>
                </a:lnTo>
                <a:lnTo>
                  <a:pt x="6102260" y="405850"/>
                </a:lnTo>
                <a:lnTo>
                  <a:pt x="6184353" y="357709"/>
                </a:lnTo>
                <a:lnTo>
                  <a:pt x="6225585" y="334339"/>
                </a:lnTo>
                <a:lnTo>
                  <a:pt x="6266953" y="311478"/>
                </a:lnTo>
                <a:lnTo>
                  <a:pt x="6308465" y="289161"/>
                </a:lnTo>
                <a:lnTo>
                  <a:pt x="6350131" y="267418"/>
                </a:lnTo>
                <a:lnTo>
                  <a:pt x="6391959" y="246283"/>
                </a:lnTo>
                <a:lnTo>
                  <a:pt x="6433959" y="225788"/>
                </a:lnTo>
                <a:lnTo>
                  <a:pt x="6476138" y="205965"/>
                </a:lnTo>
                <a:lnTo>
                  <a:pt x="6518507" y="186848"/>
                </a:lnTo>
                <a:lnTo>
                  <a:pt x="6561073" y="168468"/>
                </a:lnTo>
                <a:lnTo>
                  <a:pt x="6603846" y="150858"/>
                </a:lnTo>
                <a:lnTo>
                  <a:pt x="6646835" y="134050"/>
                </a:lnTo>
                <a:lnTo>
                  <a:pt x="6690049" y="118078"/>
                </a:lnTo>
                <a:lnTo>
                  <a:pt x="6733496" y="102972"/>
                </a:lnTo>
                <a:lnTo>
                  <a:pt x="6777185" y="88767"/>
                </a:lnTo>
                <a:lnTo>
                  <a:pt x="6821126" y="75494"/>
                </a:lnTo>
                <a:lnTo>
                  <a:pt x="6865327" y="63185"/>
                </a:lnTo>
                <a:lnTo>
                  <a:pt x="6909797" y="51874"/>
                </a:lnTo>
                <a:lnTo>
                  <a:pt x="6954545" y="41593"/>
                </a:lnTo>
                <a:lnTo>
                  <a:pt x="6999580" y="32374"/>
                </a:lnTo>
                <a:lnTo>
                  <a:pt x="7044910" y="24250"/>
                </a:lnTo>
                <a:lnTo>
                  <a:pt x="7090546" y="17253"/>
                </a:lnTo>
                <a:lnTo>
                  <a:pt x="7136494" y="11415"/>
                </a:lnTo>
                <a:lnTo>
                  <a:pt x="7186221" y="6474"/>
                </a:lnTo>
                <a:lnTo>
                  <a:pt x="7235850" y="2949"/>
                </a:lnTo>
                <a:lnTo>
                  <a:pt x="7285378" y="804"/>
                </a:lnTo>
                <a:lnTo>
                  <a:pt x="7334805" y="0"/>
                </a:lnTo>
                <a:lnTo>
                  <a:pt x="7384130" y="498"/>
                </a:lnTo>
                <a:lnTo>
                  <a:pt x="7433352" y="2261"/>
                </a:lnTo>
                <a:lnTo>
                  <a:pt x="7482469" y="5252"/>
                </a:lnTo>
                <a:lnTo>
                  <a:pt x="7531480" y="9431"/>
                </a:lnTo>
                <a:lnTo>
                  <a:pt x="7580385" y="14762"/>
                </a:lnTo>
                <a:close/>
              </a:path>
            </a:pathLst>
          </a:custGeom>
          <a:solidFill>
            <a:srgbClr val="F9A7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9220" y="3325436"/>
            <a:ext cx="5076824" cy="5200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148" y="835120"/>
            <a:ext cx="15113635" cy="2759075"/>
          </a:xfrm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10730"/>
              </a:lnSpc>
              <a:spcBef>
                <a:spcPts val="315"/>
              </a:spcBef>
            </a:pPr>
            <a:r>
              <a:rPr dirty="0" spc="710">
                <a:solidFill>
                  <a:srgbClr val="0E0D0C"/>
                </a:solidFill>
              </a:rPr>
              <a:t>A</a:t>
            </a:r>
            <a:r>
              <a:rPr dirty="0" spc="210">
                <a:solidFill>
                  <a:srgbClr val="0E0D0C"/>
                </a:solidFill>
              </a:rPr>
              <a:t>d</a:t>
            </a:r>
            <a:r>
              <a:rPr dirty="0" spc="919">
                <a:solidFill>
                  <a:srgbClr val="0E0D0C"/>
                </a:solidFill>
              </a:rPr>
              <a:t>v</a:t>
            </a:r>
            <a:r>
              <a:rPr dirty="0" spc="1045">
                <a:solidFill>
                  <a:srgbClr val="0E0D0C"/>
                </a:solidFill>
              </a:rPr>
              <a:t>a</a:t>
            </a:r>
            <a:r>
              <a:rPr dirty="0" spc="-15">
                <a:solidFill>
                  <a:srgbClr val="0E0D0C"/>
                </a:solidFill>
              </a:rPr>
              <a:t>n</a:t>
            </a:r>
            <a:r>
              <a:rPr dirty="0" spc="1875">
                <a:solidFill>
                  <a:srgbClr val="0E0D0C"/>
                </a:solidFill>
              </a:rPr>
              <a:t>t</a:t>
            </a:r>
            <a:r>
              <a:rPr dirty="0" spc="1045">
                <a:solidFill>
                  <a:srgbClr val="0E0D0C"/>
                </a:solidFill>
              </a:rPr>
              <a:t>a</a:t>
            </a:r>
            <a:r>
              <a:rPr dirty="0" spc="200">
                <a:solidFill>
                  <a:srgbClr val="0E0D0C"/>
                </a:solidFill>
              </a:rPr>
              <a:t>g</a:t>
            </a:r>
            <a:r>
              <a:rPr dirty="0" spc="540">
                <a:solidFill>
                  <a:srgbClr val="0E0D0C"/>
                </a:solidFill>
              </a:rPr>
              <a:t>e</a:t>
            </a:r>
            <a:r>
              <a:rPr dirty="0" spc="195">
                <a:solidFill>
                  <a:srgbClr val="0E0D0C"/>
                </a:solidFill>
              </a:rPr>
              <a:t>s</a:t>
            </a:r>
            <a:r>
              <a:rPr dirty="0" spc="-975">
                <a:solidFill>
                  <a:srgbClr val="0E0D0C"/>
                </a:solidFill>
              </a:rPr>
              <a:t> </a:t>
            </a:r>
            <a:r>
              <a:rPr dirty="0" spc="165">
                <a:solidFill>
                  <a:srgbClr val="0E0D0C"/>
                </a:solidFill>
              </a:rPr>
              <a:t>o</a:t>
            </a:r>
            <a:r>
              <a:rPr dirty="0" spc="1510">
                <a:solidFill>
                  <a:srgbClr val="0E0D0C"/>
                </a:solidFill>
              </a:rPr>
              <a:t>f</a:t>
            </a:r>
            <a:r>
              <a:rPr dirty="0" spc="-975">
                <a:solidFill>
                  <a:srgbClr val="0E0D0C"/>
                </a:solidFill>
              </a:rPr>
              <a:t> </a:t>
            </a:r>
            <a:r>
              <a:rPr dirty="0" spc="360">
                <a:solidFill>
                  <a:srgbClr val="0E0D0C"/>
                </a:solidFill>
              </a:rPr>
              <a:t>m</a:t>
            </a:r>
            <a:r>
              <a:rPr dirty="0" spc="165">
                <a:solidFill>
                  <a:srgbClr val="0E0D0C"/>
                </a:solidFill>
              </a:rPr>
              <a:t>o</a:t>
            </a:r>
            <a:r>
              <a:rPr dirty="0" spc="919">
                <a:solidFill>
                  <a:srgbClr val="0E0D0C"/>
                </a:solidFill>
              </a:rPr>
              <a:t>v</a:t>
            </a:r>
            <a:r>
              <a:rPr dirty="0" spc="100">
                <a:solidFill>
                  <a:srgbClr val="0E0D0C"/>
                </a:solidFill>
              </a:rPr>
              <a:t>i</a:t>
            </a:r>
            <a:r>
              <a:rPr dirty="0" spc="360">
                <a:solidFill>
                  <a:srgbClr val="0E0D0C"/>
                </a:solidFill>
              </a:rPr>
              <a:t>e  </a:t>
            </a:r>
            <a:r>
              <a:rPr dirty="0" spc="1620">
                <a:solidFill>
                  <a:srgbClr val="0E0D0C"/>
                </a:solidFill>
              </a:rPr>
              <a:t>r</a:t>
            </a:r>
            <a:r>
              <a:rPr dirty="0" spc="540">
                <a:solidFill>
                  <a:srgbClr val="0E0D0C"/>
                </a:solidFill>
              </a:rPr>
              <a:t>e</a:t>
            </a:r>
            <a:r>
              <a:rPr dirty="0" spc="385">
                <a:solidFill>
                  <a:srgbClr val="0E0D0C"/>
                </a:solidFill>
              </a:rPr>
              <a:t>c</a:t>
            </a:r>
            <a:r>
              <a:rPr dirty="0" spc="165">
                <a:solidFill>
                  <a:srgbClr val="0E0D0C"/>
                </a:solidFill>
              </a:rPr>
              <a:t>o</a:t>
            </a:r>
            <a:r>
              <a:rPr dirty="0" spc="360">
                <a:solidFill>
                  <a:srgbClr val="0E0D0C"/>
                </a:solidFill>
              </a:rPr>
              <a:t>mm</a:t>
            </a:r>
            <a:r>
              <a:rPr dirty="0" spc="540">
                <a:solidFill>
                  <a:srgbClr val="0E0D0C"/>
                </a:solidFill>
              </a:rPr>
              <a:t>e</a:t>
            </a:r>
            <a:r>
              <a:rPr dirty="0" spc="-15">
                <a:solidFill>
                  <a:srgbClr val="0E0D0C"/>
                </a:solidFill>
              </a:rPr>
              <a:t>n</a:t>
            </a:r>
            <a:r>
              <a:rPr dirty="0" spc="210">
                <a:solidFill>
                  <a:srgbClr val="0E0D0C"/>
                </a:solidFill>
              </a:rPr>
              <a:t>d</a:t>
            </a:r>
            <a:r>
              <a:rPr dirty="0" spc="1045">
                <a:solidFill>
                  <a:srgbClr val="0E0D0C"/>
                </a:solidFill>
              </a:rPr>
              <a:t>a</a:t>
            </a:r>
            <a:r>
              <a:rPr dirty="0" spc="1875">
                <a:solidFill>
                  <a:srgbClr val="0E0D0C"/>
                </a:solidFill>
              </a:rPr>
              <a:t>t</a:t>
            </a:r>
            <a:r>
              <a:rPr dirty="0" spc="100">
                <a:solidFill>
                  <a:srgbClr val="0E0D0C"/>
                </a:solidFill>
              </a:rPr>
              <a:t>i</a:t>
            </a:r>
            <a:r>
              <a:rPr dirty="0" spc="165">
                <a:solidFill>
                  <a:srgbClr val="0E0D0C"/>
                </a:solidFill>
              </a:rPr>
              <a:t>o</a:t>
            </a:r>
            <a:r>
              <a:rPr dirty="0" spc="-10">
                <a:solidFill>
                  <a:srgbClr val="0E0D0C"/>
                </a:solidFill>
              </a:rPr>
              <a:t>n</a:t>
            </a:r>
            <a:r>
              <a:rPr dirty="0" spc="-975">
                <a:solidFill>
                  <a:srgbClr val="0E0D0C"/>
                </a:solidFill>
              </a:rPr>
              <a:t> </a:t>
            </a:r>
            <a:r>
              <a:rPr dirty="0" spc="190">
                <a:solidFill>
                  <a:srgbClr val="0E0D0C"/>
                </a:solidFill>
              </a:rPr>
              <a:t>s</a:t>
            </a:r>
            <a:r>
              <a:rPr dirty="0" spc="505">
                <a:solidFill>
                  <a:srgbClr val="0E0D0C"/>
                </a:solidFill>
              </a:rPr>
              <a:t>y</a:t>
            </a:r>
            <a:r>
              <a:rPr dirty="0" spc="190">
                <a:solidFill>
                  <a:srgbClr val="0E0D0C"/>
                </a:solidFill>
              </a:rPr>
              <a:t>s</a:t>
            </a:r>
            <a:r>
              <a:rPr dirty="0" spc="1875">
                <a:solidFill>
                  <a:srgbClr val="0E0D0C"/>
                </a:solidFill>
              </a:rPr>
              <a:t>t</a:t>
            </a:r>
            <a:r>
              <a:rPr dirty="0" spc="540">
                <a:solidFill>
                  <a:srgbClr val="0E0D0C"/>
                </a:solidFill>
              </a:rPr>
              <a:t>e</a:t>
            </a:r>
            <a:r>
              <a:rPr dirty="0" spc="360">
                <a:solidFill>
                  <a:srgbClr val="0E0D0C"/>
                </a:solidFill>
              </a:rPr>
              <a:t>m</a:t>
            </a:r>
            <a:r>
              <a:rPr dirty="0" spc="-390">
                <a:solidFill>
                  <a:srgbClr val="0E0D0C"/>
                </a:solidFill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6442" y="4082058"/>
            <a:ext cx="10473690" cy="547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7540" indent="173990">
              <a:lnSpc>
                <a:spcPct val="116100"/>
              </a:lnSpc>
              <a:spcBef>
                <a:spcPts val="100"/>
              </a:spcBef>
            </a:pPr>
            <a:r>
              <a:rPr dirty="0" sz="2800" spc="20" b="1">
                <a:solidFill>
                  <a:srgbClr val="0E0D0C"/>
                </a:solidFill>
                <a:latin typeface="Arial"/>
                <a:cs typeface="Arial"/>
              </a:rPr>
              <a:t>Personalization: </a:t>
            </a:r>
            <a:r>
              <a:rPr dirty="0" sz="2800" spc="5">
                <a:solidFill>
                  <a:srgbClr val="0E0D0C"/>
                </a:solidFill>
                <a:latin typeface="Verdana"/>
                <a:cs typeface="Verdana"/>
              </a:rPr>
              <a:t>Movie 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recommendation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systems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can </a:t>
            </a:r>
            <a:r>
              <a:rPr dirty="0" sz="2800" spc="-2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95">
                <a:solidFill>
                  <a:srgbClr val="0E0D0C"/>
                </a:solidFill>
                <a:latin typeface="Verdana"/>
                <a:cs typeface="Verdana"/>
              </a:rPr>
              <a:t>suggest </a:t>
            </a:r>
            <a:r>
              <a:rPr dirty="0" sz="2800" spc="-60">
                <a:solidFill>
                  <a:srgbClr val="0E0D0C"/>
                </a:solidFill>
                <a:latin typeface="Verdana"/>
                <a:cs typeface="Verdana"/>
              </a:rPr>
              <a:t>movies </a:t>
            </a:r>
            <a:r>
              <a:rPr dirty="0" sz="2800" spc="-10">
                <a:solidFill>
                  <a:srgbClr val="0E0D0C"/>
                </a:solidFill>
                <a:latin typeface="Verdana"/>
                <a:cs typeface="Verdana"/>
              </a:rPr>
              <a:t>tailored </a:t>
            </a:r>
            <a:r>
              <a:rPr dirty="0" sz="2800" spc="35">
                <a:solidFill>
                  <a:srgbClr val="0E0D0C"/>
                </a:solidFill>
                <a:latin typeface="Verdana"/>
                <a:cs typeface="Verdana"/>
              </a:rPr>
              <a:t>to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the 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user's 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interests 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and 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preferences,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which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can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enhance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the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user's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overall</a:t>
            </a:r>
            <a:r>
              <a:rPr dirty="0" sz="2800" spc="-2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85">
                <a:solidFill>
                  <a:srgbClr val="0E0D0C"/>
                </a:solidFill>
                <a:latin typeface="Verdana"/>
                <a:cs typeface="Verdana"/>
              </a:rPr>
              <a:t>movie- </a:t>
            </a:r>
            <a:r>
              <a:rPr dirty="0" sz="2800" spc="-969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100">
                <a:solidFill>
                  <a:srgbClr val="0E0D0C"/>
                </a:solidFill>
                <a:latin typeface="Verdana"/>
                <a:cs typeface="Verdana"/>
              </a:rPr>
              <a:t>w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E0D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260">
                <a:solidFill>
                  <a:srgbClr val="0E0D0C"/>
                </a:solidFill>
                <a:latin typeface="Verdana"/>
                <a:cs typeface="Verdana"/>
              </a:rPr>
              <a:t>x</a:t>
            </a:r>
            <a:r>
              <a:rPr dirty="0" sz="2800" spc="45">
                <a:solidFill>
                  <a:srgbClr val="0E0D0C"/>
                </a:solidFill>
                <a:latin typeface="Verdana"/>
                <a:cs typeface="Verdana"/>
              </a:rPr>
              <a:t>p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285">
                <a:solidFill>
                  <a:srgbClr val="0E0D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5080" indent="173990">
              <a:lnSpc>
                <a:spcPct val="116100"/>
              </a:lnSpc>
            </a:pPr>
            <a:r>
              <a:rPr dirty="0" sz="2800" b="1">
                <a:solidFill>
                  <a:srgbClr val="0E0D0C"/>
                </a:solidFill>
                <a:latin typeface="Arial"/>
                <a:cs typeface="Arial"/>
              </a:rPr>
              <a:t>Time-saving: 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With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the </a:t>
            </a:r>
            <a:r>
              <a:rPr dirty="0" sz="2800" spc="-55">
                <a:solidFill>
                  <a:srgbClr val="0E0D0C"/>
                </a:solidFill>
                <a:latin typeface="Verdana"/>
                <a:cs typeface="Verdana"/>
              </a:rPr>
              <a:t>sheer number </a:t>
            </a:r>
            <a:r>
              <a:rPr dirty="0" sz="2800" spc="55">
                <a:solidFill>
                  <a:srgbClr val="0E0D0C"/>
                </a:solidFill>
                <a:latin typeface="Verdana"/>
                <a:cs typeface="Verdana"/>
              </a:rPr>
              <a:t>of </a:t>
            </a:r>
            <a:r>
              <a:rPr dirty="0" sz="2800" spc="-60">
                <a:solidFill>
                  <a:srgbClr val="0E0D0C"/>
                </a:solidFill>
                <a:latin typeface="Verdana"/>
                <a:cs typeface="Verdana"/>
              </a:rPr>
              <a:t>movies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available, </a:t>
            </a:r>
            <a:r>
              <a:rPr dirty="0" sz="2800" spc="10">
                <a:solidFill>
                  <a:srgbClr val="0E0D0C"/>
                </a:solidFill>
                <a:latin typeface="Verdana"/>
                <a:cs typeface="Verdana"/>
              </a:rPr>
              <a:t>it </a:t>
            </a:r>
            <a:r>
              <a:rPr dirty="0" sz="2800" spc="-969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E0D0C"/>
                </a:solidFill>
                <a:latin typeface="Verdana"/>
                <a:cs typeface="Verdana"/>
              </a:rPr>
              <a:t>b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220">
                <a:solidFill>
                  <a:srgbClr val="0E0D0C"/>
                </a:solidFill>
                <a:latin typeface="Verdana"/>
                <a:cs typeface="Verdana"/>
              </a:rPr>
              <a:t>-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E0D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E0D0C"/>
                </a:solidFill>
                <a:latin typeface="Verdana"/>
                <a:cs typeface="Verdana"/>
              </a:rPr>
              <a:t>b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100">
                <a:solidFill>
                  <a:srgbClr val="0E0D0C"/>
                </a:solidFill>
                <a:latin typeface="Verdana"/>
                <a:cs typeface="Verdana"/>
              </a:rPr>
              <a:t>w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</a:t>
            </a:r>
            <a:r>
              <a:rPr dirty="0" sz="2800" spc="-204">
                <a:solidFill>
                  <a:srgbClr val="0E0D0C"/>
                </a:solidFill>
                <a:latin typeface="Verdana"/>
                <a:cs typeface="Verdana"/>
              </a:rPr>
              <a:t>g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50">
                <a:solidFill>
                  <a:srgbClr val="0E0D0C"/>
                </a:solidFill>
                <a:latin typeface="Verdana"/>
                <a:cs typeface="Verdana"/>
              </a:rPr>
              <a:t>ll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f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285">
                <a:solidFill>
                  <a:srgbClr val="0E0D0C"/>
                </a:solidFill>
                <a:latin typeface="Verdana"/>
                <a:cs typeface="Verdana"/>
              </a:rPr>
              <a:t>.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A  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mm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50">
                <a:solidFill>
                  <a:srgbClr val="0E0D0C"/>
                </a:solidFill>
                <a:latin typeface="Verdana"/>
                <a:cs typeface="Verdana"/>
              </a:rPr>
              <a:t>d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75">
                <a:solidFill>
                  <a:srgbClr val="0E0D0C"/>
                </a:solidFill>
                <a:latin typeface="Verdana"/>
                <a:cs typeface="Verdana"/>
              </a:rPr>
              <a:t>y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155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v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0E0D0C"/>
                </a:solidFill>
                <a:latin typeface="Verdana"/>
                <a:cs typeface="Verdana"/>
              </a:rPr>
              <a:t>b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y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</a:t>
            </a:r>
            <a:r>
              <a:rPr dirty="0" sz="2800" spc="-204">
                <a:solidFill>
                  <a:srgbClr val="0E0D0C"/>
                </a:solidFill>
                <a:latin typeface="Verdana"/>
                <a:cs typeface="Verdana"/>
              </a:rPr>
              <a:t>gg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200">
                <a:solidFill>
                  <a:srgbClr val="0E0D0C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v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55">
                <a:solidFill>
                  <a:srgbClr val="0E0D0C"/>
                </a:solidFill>
                <a:latin typeface="Verdana"/>
                <a:cs typeface="Verdana"/>
              </a:rPr>
              <a:t>s 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45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0E0D0C"/>
                </a:solidFill>
                <a:latin typeface="Verdana"/>
                <a:cs typeface="Verdana"/>
              </a:rPr>
              <a:t>l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260">
                <a:solidFill>
                  <a:srgbClr val="0E0D0C"/>
                </a:solidFill>
                <a:latin typeface="Verdana"/>
                <a:cs typeface="Verdana"/>
              </a:rPr>
              <a:t>k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50">
                <a:solidFill>
                  <a:srgbClr val="0E0D0C"/>
                </a:solidFill>
                <a:latin typeface="Verdana"/>
                <a:cs typeface="Verdana"/>
              </a:rPr>
              <a:t>l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y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220">
                <a:solidFill>
                  <a:srgbClr val="0E0D0C"/>
                </a:solidFill>
                <a:latin typeface="Verdana"/>
                <a:cs typeface="Verdana"/>
              </a:rPr>
              <a:t>j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75">
                <a:solidFill>
                  <a:srgbClr val="0E0D0C"/>
                </a:solidFill>
                <a:latin typeface="Verdana"/>
                <a:cs typeface="Verdana"/>
              </a:rPr>
              <a:t>y</a:t>
            </a:r>
            <a:r>
              <a:rPr dirty="0" sz="2800" spc="-285">
                <a:solidFill>
                  <a:srgbClr val="0E0D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139700" indent="260985">
              <a:lnSpc>
                <a:spcPct val="116100"/>
              </a:lnSpc>
            </a:pPr>
            <a:r>
              <a:rPr dirty="0" sz="2800" spc="45" b="1">
                <a:solidFill>
                  <a:srgbClr val="0E0D0C"/>
                </a:solidFill>
                <a:latin typeface="Arial"/>
                <a:cs typeface="Arial"/>
              </a:rPr>
              <a:t>Variety: 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A </a:t>
            </a:r>
            <a:r>
              <a:rPr dirty="0" sz="2800" spc="-60">
                <a:solidFill>
                  <a:srgbClr val="0E0D0C"/>
                </a:solidFill>
                <a:latin typeface="Verdana"/>
                <a:cs typeface="Verdana"/>
              </a:rPr>
              <a:t>movie 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recommendation 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system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can </a:t>
            </a:r>
            <a:r>
              <a:rPr dirty="0" sz="2800" spc="-95">
                <a:solidFill>
                  <a:srgbClr val="0E0D0C"/>
                </a:solidFill>
                <a:latin typeface="Verdana"/>
                <a:cs typeface="Verdana"/>
              </a:rPr>
              <a:t>suggest </a:t>
            </a:r>
            <a:r>
              <a:rPr dirty="0" sz="2800" spc="-9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0E0D0C"/>
                </a:solidFill>
                <a:latin typeface="Verdana"/>
                <a:cs typeface="Verdana"/>
              </a:rPr>
              <a:t>movies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15">
                <a:solidFill>
                  <a:srgbClr val="0E0D0C"/>
                </a:solidFill>
                <a:latin typeface="Verdana"/>
                <a:cs typeface="Verdana"/>
              </a:rPr>
              <a:t>outside</a:t>
            </a:r>
            <a:r>
              <a:rPr dirty="0" sz="2800" spc="-295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the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65">
                <a:solidFill>
                  <a:srgbClr val="0E0D0C"/>
                </a:solidFill>
                <a:latin typeface="Verdana"/>
                <a:cs typeface="Verdana"/>
              </a:rPr>
              <a:t>user's</a:t>
            </a:r>
            <a:r>
              <a:rPr dirty="0" sz="2800" spc="-295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0E0D0C"/>
                </a:solidFill>
                <a:latin typeface="Verdana"/>
                <a:cs typeface="Verdana"/>
              </a:rPr>
              <a:t>typical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0E0D0C"/>
                </a:solidFill>
                <a:latin typeface="Verdana"/>
                <a:cs typeface="Verdana"/>
              </a:rPr>
              <a:t>movie</a:t>
            </a:r>
            <a:r>
              <a:rPr dirty="0" sz="2800" spc="-295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choices,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0E0D0C"/>
                </a:solidFill>
                <a:latin typeface="Verdana"/>
                <a:cs typeface="Verdana"/>
              </a:rPr>
              <a:t>introducing </a:t>
            </a:r>
            <a:r>
              <a:rPr dirty="0" sz="2800" spc="-965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h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155">
                <a:solidFill>
                  <a:srgbClr val="0E0D0C"/>
                </a:solidFill>
                <a:latin typeface="Verdana"/>
                <a:cs typeface="Verdana"/>
              </a:rPr>
              <a:t>m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30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95">
                <a:solidFill>
                  <a:srgbClr val="0E0D0C"/>
                </a:solidFill>
                <a:latin typeface="Verdana"/>
                <a:cs typeface="Verdana"/>
              </a:rPr>
              <a:t>w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0E0D0C"/>
                </a:solidFill>
                <a:latin typeface="Verdana"/>
                <a:cs typeface="Verdana"/>
              </a:rPr>
              <a:t>g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45">
                <a:solidFill>
                  <a:srgbClr val="0E0D0C"/>
                </a:solidFill>
                <a:latin typeface="Verdana"/>
                <a:cs typeface="Verdana"/>
              </a:rPr>
              <a:t>n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280">
                <a:solidFill>
                  <a:srgbClr val="0E0D0C"/>
                </a:solidFill>
                <a:latin typeface="Verdana"/>
                <a:cs typeface="Verdana"/>
              </a:rPr>
              <a:t>,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0E0D0C"/>
                </a:solidFill>
                <a:latin typeface="Verdana"/>
                <a:cs typeface="Verdana"/>
              </a:rPr>
              <a:t>d</a:t>
            </a:r>
            <a:r>
              <a:rPr dirty="0" sz="2800" spc="-25">
                <a:solidFill>
                  <a:srgbClr val="0E0D0C"/>
                </a:solidFill>
                <a:latin typeface="Verdana"/>
                <a:cs typeface="Verdana"/>
              </a:rPr>
              <a:t>i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e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280">
                <a:solidFill>
                  <a:srgbClr val="0E0D0C"/>
                </a:solidFill>
                <a:latin typeface="Verdana"/>
                <a:cs typeface="Verdana"/>
              </a:rPr>
              <a:t>,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35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300">
                <a:solidFill>
                  <a:srgbClr val="0E0D0C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0E0D0C"/>
                </a:solidFill>
                <a:latin typeface="Verdana"/>
                <a:cs typeface="Verdana"/>
              </a:rPr>
              <a:t>a</a:t>
            </a:r>
            <a:r>
              <a:rPr dirty="0" sz="2800" spc="90">
                <a:solidFill>
                  <a:srgbClr val="0E0D0C"/>
                </a:solidFill>
                <a:latin typeface="Verdana"/>
                <a:cs typeface="Verdana"/>
              </a:rPr>
              <a:t>c</a:t>
            </a:r>
            <a:r>
              <a:rPr dirty="0" sz="2800" spc="40">
                <a:solidFill>
                  <a:srgbClr val="0E0D0C"/>
                </a:solidFill>
                <a:latin typeface="Verdana"/>
                <a:cs typeface="Verdana"/>
              </a:rPr>
              <a:t>t</a:t>
            </a:r>
            <a:r>
              <a:rPr dirty="0" sz="2800" spc="25">
                <a:solidFill>
                  <a:srgbClr val="0E0D0C"/>
                </a:solidFill>
                <a:latin typeface="Verdana"/>
                <a:cs typeface="Verdana"/>
              </a:rPr>
              <a:t>o</a:t>
            </a:r>
            <a:r>
              <a:rPr dirty="0" sz="2800" spc="-40">
                <a:solidFill>
                  <a:srgbClr val="0E0D0C"/>
                </a:solidFill>
                <a:latin typeface="Verdana"/>
                <a:cs typeface="Verdana"/>
              </a:rPr>
              <a:t>r</a:t>
            </a:r>
            <a:r>
              <a:rPr dirty="0" sz="2800" spc="-70">
                <a:solidFill>
                  <a:srgbClr val="0E0D0C"/>
                </a:solidFill>
                <a:latin typeface="Verdana"/>
                <a:cs typeface="Verdana"/>
              </a:rPr>
              <a:t>s</a:t>
            </a:r>
            <a:r>
              <a:rPr dirty="0" sz="2800" spc="-285">
                <a:solidFill>
                  <a:srgbClr val="0E0D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Priyadarshini Sen</dc:creator>
  <cp:keywords>DAFby6IHwQI,BAFby_M7eRU</cp:keywords>
  <dc:title>Copy of Beige and Orange Illustrative Movie Background Theme Presentation</dc:title>
  <dcterms:created xsi:type="dcterms:W3CDTF">2023-02-28T11:10:47Z</dcterms:created>
  <dcterms:modified xsi:type="dcterms:W3CDTF">2023-02-28T11:10:47Z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2023-02-28T00:00:00Z</vt:filetime>
  </property>
</Properties>
</file>